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handoutMasterIdLst>
    <p:handoutMasterId r:id="rId10"/>
  </p:handoutMasterIdLst>
  <p:sldIdLst>
    <p:sldId id="402" r:id="rId2"/>
    <p:sldId id="409" r:id="rId3"/>
    <p:sldId id="413" r:id="rId4"/>
    <p:sldId id="410" r:id="rId5"/>
    <p:sldId id="412" r:id="rId6"/>
    <p:sldId id="411" r:id="rId7"/>
    <p:sldId id="41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533" autoAdjust="0"/>
  </p:normalViewPr>
  <p:slideViewPr>
    <p:cSldViewPr snapToGrid="0">
      <p:cViewPr varScale="1">
        <p:scale>
          <a:sx n="76" d="100"/>
          <a:sy n="76" d="100"/>
        </p:scale>
        <p:origin x="414" y="84"/>
      </p:cViewPr>
      <p:guideLst/>
    </p:cSldViewPr>
  </p:slideViewPr>
  <p:notesTextViewPr>
    <p:cViewPr>
      <p:scale>
        <a:sx n="1" d="1"/>
        <a:sy n="1" d="1"/>
      </p:scale>
      <p:origin x="0" y="0"/>
    </p:cViewPr>
  </p:notesTextViewPr>
  <p:notesViewPr>
    <p:cSldViewPr snapToGrid="0">
      <p:cViewPr varScale="1">
        <p:scale>
          <a:sx n="58" d="100"/>
          <a:sy n="58" d="100"/>
        </p:scale>
        <p:origin x="280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B1BB17-F5B6-4836-909C-BD38EC92B336}" type="doc">
      <dgm:prSet loTypeId="urn:microsoft.com/office/officeart/2005/8/layout/vList3" loCatId="list" qsTypeId="urn:microsoft.com/office/officeart/2005/8/quickstyle/simple1" qsCatId="simple" csTypeId="urn:microsoft.com/office/officeart/2005/8/colors/accent1_2" csCatId="accent1"/>
      <dgm:spPr/>
      <dgm:t>
        <a:bodyPr/>
        <a:lstStyle/>
        <a:p>
          <a:endParaRPr lang="cs-CZ"/>
        </a:p>
      </dgm:t>
    </dgm:pt>
    <dgm:pt modelId="{7ED86C12-850E-4F90-9785-1266C4CCDC9E}">
      <dgm:prSet custT="1"/>
      <dgm:spPr/>
      <dgm:t>
        <a:bodyPr/>
        <a:lstStyle/>
        <a:p>
          <a:pPr rtl="0"/>
          <a:r>
            <a:rPr lang="cs-CZ" sz="1400" dirty="0" smtClean="0"/>
            <a:t>V současné době máte jedinečnou možnost využít programu  </a:t>
          </a:r>
          <a:r>
            <a:rPr lang="cs-CZ" sz="1400" b="1" dirty="0" smtClean="0"/>
            <a:t>OPPIK</a:t>
          </a:r>
          <a:r>
            <a:rPr lang="cs-CZ" sz="1400" dirty="0" smtClean="0"/>
            <a:t> v části určené přímo pro LDS.  V rámci programu můžete naplnit tyto požadavky včetně Vašich strategických záměrů s výraznou finanční podporou z evropských fondů. Program je velkou příležitostí jak integrovat nové energetické trendy, naplnit  požadavky  energetické  legislativy  a zefektivnit provoz a  obsluhu  sítí  ve Vašem zásobovacím území.   Výzva pro provozovatele LDS je zacílena na podporu již dnes běžně  užívaných technologií a cílem podpory je jejich rychlejší implementace v běžné praxi.  Prostředky nejsou tedy určeny pro oblast výzkumu a vývoje nových technologií, ale pro implementaci odzkoušených a běžně využívaných technologií.</a:t>
          </a:r>
          <a:endParaRPr lang="cs-CZ" sz="1400" dirty="0"/>
        </a:p>
      </dgm:t>
    </dgm:pt>
    <dgm:pt modelId="{F04120EC-7CFD-40B7-A8B6-CB16E2CB0380}" type="parTrans" cxnId="{365289B0-F433-453A-A088-5E130AC87E00}">
      <dgm:prSet/>
      <dgm:spPr/>
      <dgm:t>
        <a:bodyPr/>
        <a:lstStyle/>
        <a:p>
          <a:endParaRPr lang="cs-CZ"/>
        </a:p>
      </dgm:t>
    </dgm:pt>
    <dgm:pt modelId="{3F5F6457-9B84-42EF-BCB8-2D87436D557C}" type="sibTrans" cxnId="{365289B0-F433-453A-A088-5E130AC87E00}">
      <dgm:prSet/>
      <dgm:spPr/>
      <dgm:t>
        <a:bodyPr/>
        <a:lstStyle/>
        <a:p>
          <a:endParaRPr lang="cs-CZ"/>
        </a:p>
      </dgm:t>
    </dgm:pt>
    <dgm:pt modelId="{2A419352-4A8E-44A6-8C0D-279D215FBE6B}">
      <dgm:prSet custT="1"/>
      <dgm:spPr/>
      <dgm:t>
        <a:bodyPr/>
        <a:lstStyle/>
        <a:p>
          <a:pPr rtl="0"/>
          <a:r>
            <a:rPr lang="cs-CZ" sz="1400" dirty="0" smtClean="0"/>
            <a:t>V rámci programu  OPPIK pro LDS budou přijímány   </a:t>
          </a:r>
          <a:r>
            <a:rPr lang="cs-CZ" sz="1400" b="1" dirty="0" smtClean="0"/>
            <a:t>žádosti do programu od ledna  do dubna 2017</a:t>
          </a:r>
          <a:r>
            <a:rPr lang="cs-CZ" sz="1400" dirty="0" smtClean="0"/>
            <a:t>.  Realizace  vlastního řešení se předpokládá do konce roku 2020. </a:t>
          </a:r>
          <a:endParaRPr lang="cs-CZ" sz="1400" dirty="0"/>
        </a:p>
      </dgm:t>
    </dgm:pt>
    <dgm:pt modelId="{1D724F15-22E4-46E3-8585-C1A2874894F7}" type="parTrans" cxnId="{9F325E27-CF34-493C-9E9E-4103A61D5689}">
      <dgm:prSet/>
      <dgm:spPr/>
      <dgm:t>
        <a:bodyPr/>
        <a:lstStyle/>
        <a:p>
          <a:endParaRPr lang="cs-CZ"/>
        </a:p>
      </dgm:t>
    </dgm:pt>
    <dgm:pt modelId="{9E42E4E8-0F0B-4F81-B44A-2CD117B1BCEF}" type="sibTrans" cxnId="{9F325E27-CF34-493C-9E9E-4103A61D5689}">
      <dgm:prSet/>
      <dgm:spPr/>
      <dgm:t>
        <a:bodyPr/>
        <a:lstStyle/>
        <a:p>
          <a:endParaRPr lang="cs-CZ"/>
        </a:p>
      </dgm:t>
    </dgm:pt>
    <dgm:pt modelId="{5F0531C5-34AD-4213-A3A4-0B42A44A77FF}">
      <dgm:prSet custT="1"/>
      <dgm:spPr/>
      <dgm:t>
        <a:bodyPr/>
        <a:lstStyle/>
        <a:p>
          <a:pPr rtl="0"/>
          <a:r>
            <a:rPr lang="cs-CZ" sz="1400" dirty="0" smtClean="0"/>
            <a:t>Finanční podpora pro Vaše záměry se může  pohybovat  od 0,5 mil. Kč  až  do desítek miliónů.  Jakmile  uplyne  termín  výzvy  nebo  po vyčerpání finančních prostředků již nebude možnost  uplatnit čerpání podpory z evropských fondů. V tomto případě bude muset úpravu lokální distribuční soustavy provozovatel L DS plně hradit z vlastních finančních prostředků.</a:t>
          </a:r>
          <a:endParaRPr lang="cs-CZ" sz="1400" dirty="0"/>
        </a:p>
      </dgm:t>
    </dgm:pt>
    <dgm:pt modelId="{58E4B23E-FDD0-4AA9-9A45-FC50E1786F82}" type="parTrans" cxnId="{07C1F83C-AB42-49C7-B689-F307D688B094}">
      <dgm:prSet/>
      <dgm:spPr/>
      <dgm:t>
        <a:bodyPr/>
        <a:lstStyle/>
        <a:p>
          <a:endParaRPr lang="cs-CZ"/>
        </a:p>
      </dgm:t>
    </dgm:pt>
    <dgm:pt modelId="{F7E432E6-FF4E-49D4-BBCE-13EAB3C06C5D}" type="sibTrans" cxnId="{07C1F83C-AB42-49C7-B689-F307D688B094}">
      <dgm:prSet/>
      <dgm:spPr/>
      <dgm:t>
        <a:bodyPr/>
        <a:lstStyle/>
        <a:p>
          <a:endParaRPr lang="cs-CZ"/>
        </a:p>
      </dgm:t>
    </dgm:pt>
    <dgm:pt modelId="{01C70E37-269E-453E-B00C-096CB69587C5}" type="pres">
      <dgm:prSet presAssocID="{02B1BB17-F5B6-4836-909C-BD38EC92B336}" presName="linearFlow" presStyleCnt="0">
        <dgm:presLayoutVars>
          <dgm:dir/>
          <dgm:resizeHandles val="exact"/>
        </dgm:presLayoutVars>
      </dgm:prSet>
      <dgm:spPr/>
      <dgm:t>
        <a:bodyPr/>
        <a:lstStyle/>
        <a:p>
          <a:endParaRPr lang="cs-CZ"/>
        </a:p>
      </dgm:t>
    </dgm:pt>
    <dgm:pt modelId="{6D4848A1-3543-401B-8603-155EA157666E}" type="pres">
      <dgm:prSet presAssocID="{7ED86C12-850E-4F90-9785-1266C4CCDC9E}" presName="composite" presStyleCnt="0"/>
      <dgm:spPr/>
    </dgm:pt>
    <dgm:pt modelId="{F5F0B4BC-7FC7-4308-9B21-AE00705EE479}" type="pres">
      <dgm:prSet presAssocID="{7ED86C12-850E-4F90-9785-1266C4CCDC9E}" presName="imgShp" presStyleLbl="fgImgPlace1" presStyleIdx="0" presStyleCnt="3"/>
      <dgm:spPr/>
    </dgm:pt>
    <dgm:pt modelId="{2DDF14F9-8B41-4A06-8DF9-8EFD1F1D2D3E}" type="pres">
      <dgm:prSet presAssocID="{7ED86C12-850E-4F90-9785-1266C4CCDC9E}" presName="txShp" presStyleLbl="node1" presStyleIdx="0" presStyleCnt="3">
        <dgm:presLayoutVars>
          <dgm:bulletEnabled val="1"/>
        </dgm:presLayoutVars>
      </dgm:prSet>
      <dgm:spPr/>
      <dgm:t>
        <a:bodyPr/>
        <a:lstStyle/>
        <a:p>
          <a:endParaRPr lang="cs-CZ"/>
        </a:p>
      </dgm:t>
    </dgm:pt>
    <dgm:pt modelId="{20A4324F-C0E3-45AC-9A3F-A397388E4007}" type="pres">
      <dgm:prSet presAssocID="{3F5F6457-9B84-42EF-BCB8-2D87436D557C}" presName="spacing" presStyleCnt="0"/>
      <dgm:spPr/>
    </dgm:pt>
    <dgm:pt modelId="{B6728BCE-E20C-41B7-8467-930BB7A2672A}" type="pres">
      <dgm:prSet presAssocID="{2A419352-4A8E-44A6-8C0D-279D215FBE6B}" presName="composite" presStyleCnt="0"/>
      <dgm:spPr/>
    </dgm:pt>
    <dgm:pt modelId="{001B4C24-A481-40D9-912C-25E5BD3AD343}" type="pres">
      <dgm:prSet presAssocID="{2A419352-4A8E-44A6-8C0D-279D215FBE6B}" presName="imgShp" presStyleLbl="fgImgPlace1" presStyleIdx="1" presStyleCnt="3"/>
      <dgm:spPr/>
    </dgm:pt>
    <dgm:pt modelId="{EF17B573-06D0-4379-865F-DBE5E653375E}" type="pres">
      <dgm:prSet presAssocID="{2A419352-4A8E-44A6-8C0D-279D215FBE6B}" presName="txShp" presStyleLbl="node1" presStyleIdx="1" presStyleCnt="3">
        <dgm:presLayoutVars>
          <dgm:bulletEnabled val="1"/>
        </dgm:presLayoutVars>
      </dgm:prSet>
      <dgm:spPr/>
      <dgm:t>
        <a:bodyPr/>
        <a:lstStyle/>
        <a:p>
          <a:endParaRPr lang="cs-CZ"/>
        </a:p>
      </dgm:t>
    </dgm:pt>
    <dgm:pt modelId="{17363E03-5CF0-4948-ADC7-FC7964BF6554}" type="pres">
      <dgm:prSet presAssocID="{9E42E4E8-0F0B-4F81-B44A-2CD117B1BCEF}" presName="spacing" presStyleCnt="0"/>
      <dgm:spPr/>
    </dgm:pt>
    <dgm:pt modelId="{DAD52B25-BF0D-4EF6-AE0C-9F443623A5AE}" type="pres">
      <dgm:prSet presAssocID="{5F0531C5-34AD-4213-A3A4-0B42A44A77FF}" presName="composite" presStyleCnt="0"/>
      <dgm:spPr/>
    </dgm:pt>
    <dgm:pt modelId="{87EECD2F-C3A1-484C-8D57-8E094E556093}" type="pres">
      <dgm:prSet presAssocID="{5F0531C5-34AD-4213-A3A4-0B42A44A77FF}" presName="imgShp" presStyleLbl="fgImgPlace1" presStyleIdx="2" presStyleCnt="3"/>
      <dgm:spPr/>
    </dgm:pt>
    <dgm:pt modelId="{8438133C-620E-4D82-B393-E5D80A8583AC}" type="pres">
      <dgm:prSet presAssocID="{5F0531C5-34AD-4213-A3A4-0B42A44A77FF}" presName="txShp" presStyleLbl="node1" presStyleIdx="2" presStyleCnt="3">
        <dgm:presLayoutVars>
          <dgm:bulletEnabled val="1"/>
        </dgm:presLayoutVars>
      </dgm:prSet>
      <dgm:spPr/>
      <dgm:t>
        <a:bodyPr/>
        <a:lstStyle/>
        <a:p>
          <a:endParaRPr lang="cs-CZ"/>
        </a:p>
      </dgm:t>
    </dgm:pt>
  </dgm:ptLst>
  <dgm:cxnLst>
    <dgm:cxn modelId="{6B2588FC-D648-4383-83FD-5E4AEE755858}" type="presOf" srcId="{2A419352-4A8E-44A6-8C0D-279D215FBE6B}" destId="{EF17B573-06D0-4379-865F-DBE5E653375E}" srcOrd="0" destOrd="0" presId="urn:microsoft.com/office/officeart/2005/8/layout/vList3"/>
    <dgm:cxn modelId="{1E307D5A-3DA1-439A-A49D-7E65FA324D91}" type="presOf" srcId="{7ED86C12-850E-4F90-9785-1266C4CCDC9E}" destId="{2DDF14F9-8B41-4A06-8DF9-8EFD1F1D2D3E}" srcOrd="0" destOrd="0" presId="urn:microsoft.com/office/officeart/2005/8/layout/vList3"/>
    <dgm:cxn modelId="{365289B0-F433-453A-A088-5E130AC87E00}" srcId="{02B1BB17-F5B6-4836-909C-BD38EC92B336}" destId="{7ED86C12-850E-4F90-9785-1266C4CCDC9E}" srcOrd="0" destOrd="0" parTransId="{F04120EC-7CFD-40B7-A8B6-CB16E2CB0380}" sibTransId="{3F5F6457-9B84-42EF-BCB8-2D87436D557C}"/>
    <dgm:cxn modelId="{C999A70F-FF4F-4DC8-953F-516AF7E44827}" type="presOf" srcId="{5F0531C5-34AD-4213-A3A4-0B42A44A77FF}" destId="{8438133C-620E-4D82-B393-E5D80A8583AC}" srcOrd="0" destOrd="0" presId="urn:microsoft.com/office/officeart/2005/8/layout/vList3"/>
    <dgm:cxn modelId="{07C1F83C-AB42-49C7-B689-F307D688B094}" srcId="{02B1BB17-F5B6-4836-909C-BD38EC92B336}" destId="{5F0531C5-34AD-4213-A3A4-0B42A44A77FF}" srcOrd="2" destOrd="0" parTransId="{58E4B23E-FDD0-4AA9-9A45-FC50E1786F82}" sibTransId="{F7E432E6-FF4E-49D4-BBCE-13EAB3C06C5D}"/>
    <dgm:cxn modelId="{9F325E27-CF34-493C-9E9E-4103A61D5689}" srcId="{02B1BB17-F5B6-4836-909C-BD38EC92B336}" destId="{2A419352-4A8E-44A6-8C0D-279D215FBE6B}" srcOrd="1" destOrd="0" parTransId="{1D724F15-22E4-46E3-8585-C1A2874894F7}" sibTransId="{9E42E4E8-0F0B-4F81-B44A-2CD117B1BCEF}"/>
    <dgm:cxn modelId="{BC5B5436-9116-48C1-A852-EB52162B5A8B}" type="presOf" srcId="{02B1BB17-F5B6-4836-909C-BD38EC92B336}" destId="{01C70E37-269E-453E-B00C-096CB69587C5}" srcOrd="0" destOrd="0" presId="urn:microsoft.com/office/officeart/2005/8/layout/vList3"/>
    <dgm:cxn modelId="{6AD1C4E4-A43E-4435-B45B-4A870C82544B}" type="presParOf" srcId="{01C70E37-269E-453E-B00C-096CB69587C5}" destId="{6D4848A1-3543-401B-8603-155EA157666E}" srcOrd="0" destOrd="0" presId="urn:microsoft.com/office/officeart/2005/8/layout/vList3"/>
    <dgm:cxn modelId="{F1116827-D38C-406D-B739-6237580134D8}" type="presParOf" srcId="{6D4848A1-3543-401B-8603-155EA157666E}" destId="{F5F0B4BC-7FC7-4308-9B21-AE00705EE479}" srcOrd="0" destOrd="0" presId="urn:microsoft.com/office/officeart/2005/8/layout/vList3"/>
    <dgm:cxn modelId="{B028299A-9848-4BF3-A000-6B1998243E58}" type="presParOf" srcId="{6D4848A1-3543-401B-8603-155EA157666E}" destId="{2DDF14F9-8B41-4A06-8DF9-8EFD1F1D2D3E}" srcOrd="1" destOrd="0" presId="urn:microsoft.com/office/officeart/2005/8/layout/vList3"/>
    <dgm:cxn modelId="{D78A31FC-532B-43F8-B827-B37E51AECE4B}" type="presParOf" srcId="{01C70E37-269E-453E-B00C-096CB69587C5}" destId="{20A4324F-C0E3-45AC-9A3F-A397388E4007}" srcOrd="1" destOrd="0" presId="urn:microsoft.com/office/officeart/2005/8/layout/vList3"/>
    <dgm:cxn modelId="{CD832AD2-2077-4189-8FDE-4AC3BB11610D}" type="presParOf" srcId="{01C70E37-269E-453E-B00C-096CB69587C5}" destId="{B6728BCE-E20C-41B7-8467-930BB7A2672A}" srcOrd="2" destOrd="0" presId="urn:microsoft.com/office/officeart/2005/8/layout/vList3"/>
    <dgm:cxn modelId="{6BBDF2F9-3463-45C8-B2D0-7BDF734ED8AF}" type="presParOf" srcId="{B6728BCE-E20C-41B7-8467-930BB7A2672A}" destId="{001B4C24-A481-40D9-912C-25E5BD3AD343}" srcOrd="0" destOrd="0" presId="urn:microsoft.com/office/officeart/2005/8/layout/vList3"/>
    <dgm:cxn modelId="{87471361-C226-4E9A-83CD-9325DC088DFF}" type="presParOf" srcId="{B6728BCE-E20C-41B7-8467-930BB7A2672A}" destId="{EF17B573-06D0-4379-865F-DBE5E653375E}" srcOrd="1" destOrd="0" presId="urn:microsoft.com/office/officeart/2005/8/layout/vList3"/>
    <dgm:cxn modelId="{54BC5C5E-C928-492D-A63E-E1AD57F426DE}" type="presParOf" srcId="{01C70E37-269E-453E-B00C-096CB69587C5}" destId="{17363E03-5CF0-4948-ADC7-FC7964BF6554}" srcOrd="3" destOrd="0" presId="urn:microsoft.com/office/officeart/2005/8/layout/vList3"/>
    <dgm:cxn modelId="{A685E2F7-C84A-4519-B28F-EFD84A35661A}" type="presParOf" srcId="{01C70E37-269E-453E-B00C-096CB69587C5}" destId="{DAD52B25-BF0D-4EF6-AE0C-9F443623A5AE}" srcOrd="4" destOrd="0" presId="urn:microsoft.com/office/officeart/2005/8/layout/vList3"/>
    <dgm:cxn modelId="{E74D68F7-958E-47DF-81D5-D3ABD81D3DE3}" type="presParOf" srcId="{DAD52B25-BF0D-4EF6-AE0C-9F443623A5AE}" destId="{87EECD2F-C3A1-484C-8D57-8E094E556093}" srcOrd="0" destOrd="0" presId="urn:microsoft.com/office/officeart/2005/8/layout/vList3"/>
    <dgm:cxn modelId="{13D02A30-A3A6-43FD-8737-9387FFAAA490}" type="presParOf" srcId="{DAD52B25-BF0D-4EF6-AE0C-9F443623A5AE}" destId="{8438133C-620E-4D82-B393-E5D80A8583AC}"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B22991-8353-423C-B86C-FC76EE54CB33}" type="doc">
      <dgm:prSet loTypeId="urn:microsoft.com/office/officeart/2005/8/layout/hList7" loCatId="list" qsTypeId="urn:microsoft.com/office/officeart/2005/8/quickstyle/simple1" qsCatId="simple" csTypeId="urn:microsoft.com/office/officeart/2005/8/colors/accent1_2" csCatId="accent1"/>
      <dgm:spPr/>
      <dgm:t>
        <a:bodyPr/>
        <a:lstStyle/>
        <a:p>
          <a:endParaRPr lang="cs-CZ"/>
        </a:p>
      </dgm:t>
    </dgm:pt>
    <dgm:pt modelId="{477A7611-288B-45D1-945E-3431F13E04D9}">
      <dgm:prSet/>
      <dgm:spPr/>
      <dgm:t>
        <a:bodyPr/>
        <a:lstStyle/>
        <a:p>
          <a:pPr rtl="0"/>
          <a:r>
            <a:rPr lang="cs-CZ" b="1" smtClean="0"/>
            <a:t>Zpracování předběžné žádosti o podporu včetně založení projektu</a:t>
          </a:r>
          <a:endParaRPr lang="cs-CZ"/>
        </a:p>
      </dgm:t>
    </dgm:pt>
    <dgm:pt modelId="{901CCA3F-2CCA-454A-ADF4-AC1A4C339D2B}" type="parTrans" cxnId="{44F32483-8228-4B6E-84F4-198A9D3344F2}">
      <dgm:prSet/>
      <dgm:spPr/>
      <dgm:t>
        <a:bodyPr/>
        <a:lstStyle/>
        <a:p>
          <a:endParaRPr lang="cs-CZ"/>
        </a:p>
      </dgm:t>
    </dgm:pt>
    <dgm:pt modelId="{1264FE44-635D-4CE1-B71E-66338BA8BA50}" type="sibTrans" cxnId="{44F32483-8228-4B6E-84F4-198A9D3344F2}">
      <dgm:prSet/>
      <dgm:spPr/>
      <dgm:t>
        <a:bodyPr/>
        <a:lstStyle/>
        <a:p>
          <a:endParaRPr lang="cs-CZ"/>
        </a:p>
      </dgm:t>
    </dgm:pt>
    <dgm:pt modelId="{DEC4E379-938A-47A1-8C80-164662AF450F}">
      <dgm:prSet/>
      <dgm:spPr/>
      <dgm:t>
        <a:bodyPr/>
        <a:lstStyle/>
        <a:p>
          <a:pPr rtl="0"/>
          <a:r>
            <a:rPr lang="cs-CZ" b="1" smtClean="0"/>
            <a:t>Zpracování studie proveditelnosti projektu</a:t>
          </a:r>
          <a:endParaRPr lang="cs-CZ"/>
        </a:p>
      </dgm:t>
    </dgm:pt>
    <dgm:pt modelId="{B49DBD5F-595F-42C0-8712-9BB17C9C720D}" type="parTrans" cxnId="{AAC558BA-EFD2-498A-9A12-E9535EE8AF7C}">
      <dgm:prSet/>
      <dgm:spPr/>
      <dgm:t>
        <a:bodyPr/>
        <a:lstStyle/>
        <a:p>
          <a:endParaRPr lang="cs-CZ"/>
        </a:p>
      </dgm:t>
    </dgm:pt>
    <dgm:pt modelId="{52FA20E1-40ED-485E-BBB1-98369D532435}" type="sibTrans" cxnId="{AAC558BA-EFD2-498A-9A12-E9535EE8AF7C}">
      <dgm:prSet/>
      <dgm:spPr/>
      <dgm:t>
        <a:bodyPr/>
        <a:lstStyle/>
        <a:p>
          <a:endParaRPr lang="cs-CZ"/>
        </a:p>
      </dgm:t>
    </dgm:pt>
    <dgm:pt modelId="{03DF0486-1C54-49CE-97F3-ABC9A93F4116}">
      <dgm:prSet/>
      <dgm:spPr/>
      <dgm:t>
        <a:bodyPr/>
        <a:lstStyle/>
        <a:p>
          <a:pPr rtl="0"/>
          <a:r>
            <a:rPr lang="cs-CZ" b="1" smtClean="0"/>
            <a:t>Zpracování podrobného popisu projektu</a:t>
          </a:r>
          <a:endParaRPr lang="cs-CZ"/>
        </a:p>
      </dgm:t>
    </dgm:pt>
    <dgm:pt modelId="{1B2C5E0E-53F6-40C7-B8A6-4CCA8A152956}" type="parTrans" cxnId="{B06E0F95-AC01-44F9-950B-0827C8C3FF7C}">
      <dgm:prSet/>
      <dgm:spPr/>
      <dgm:t>
        <a:bodyPr/>
        <a:lstStyle/>
        <a:p>
          <a:endParaRPr lang="cs-CZ"/>
        </a:p>
      </dgm:t>
    </dgm:pt>
    <dgm:pt modelId="{62CB1F91-AAB8-42F9-B71C-603895E2522B}" type="sibTrans" cxnId="{B06E0F95-AC01-44F9-950B-0827C8C3FF7C}">
      <dgm:prSet/>
      <dgm:spPr/>
      <dgm:t>
        <a:bodyPr/>
        <a:lstStyle/>
        <a:p>
          <a:endParaRPr lang="cs-CZ"/>
        </a:p>
      </dgm:t>
    </dgm:pt>
    <dgm:pt modelId="{26AB4FFC-9B1C-49F8-83BB-CCBDEC7EC874}">
      <dgm:prSet/>
      <dgm:spPr/>
      <dgm:t>
        <a:bodyPr/>
        <a:lstStyle/>
        <a:p>
          <a:pPr rtl="0"/>
          <a:r>
            <a:rPr lang="cs-CZ" b="1" smtClean="0"/>
            <a:t>Zpracování technické specifikace projektu </a:t>
          </a:r>
          <a:endParaRPr lang="cs-CZ"/>
        </a:p>
      </dgm:t>
    </dgm:pt>
    <dgm:pt modelId="{D5004F15-0058-4F99-9380-42541199D96A}" type="parTrans" cxnId="{F3D561B8-B008-4E11-B244-A74267298965}">
      <dgm:prSet/>
      <dgm:spPr/>
      <dgm:t>
        <a:bodyPr/>
        <a:lstStyle/>
        <a:p>
          <a:endParaRPr lang="cs-CZ"/>
        </a:p>
      </dgm:t>
    </dgm:pt>
    <dgm:pt modelId="{5ADF1F16-0CBB-4F16-BFE8-79184E96518E}" type="sibTrans" cxnId="{F3D561B8-B008-4E11-B244-A74267298965}">
      <dgm:prSet/>
      <dgm:spPr/>
      <dgm:t>
        <a:bodyPr/>
        <a:lstStyle/>
        <a:p>
          <a:endParaRPr lang="cs-CZ"/>
        </a:p>
      </dgm:t>
    </dgm:pt>
    <dgm:pt modelId="{7C354141-8639-4035-B0B5-C72E9936646B}">
      <dgm:prSet/>
      <dgm:spPr/>
      <dgm:t>
        <a:bodyPr/>
        <a:lstStyle/>
        <a:p>
          <a:pPr rtl="0"/>
          <a:r>
            <a:rPr lang="cs-CZ" b="1" smtClean="0"/>
            <a:t>Zpracování časového harmonogramu projektu </a:t>
          </a:r>
          <a:endParaRPr lang="cs-CZ"/>
        </a:p>
      </dgm:t>
    </dgm:pt>
    <dgm:pt modelId="{FBC2EA70-E2A0-4DA6-941B-F3C36FFF5050}" type="parTrans" cxnId="{A033F6AD-07C7-4624-B3FB-67981D0E8508}">
      <dgm:prSet/>
      <dgm:spPr/>
      <dgm:t>
        <a:bodyPr/>
        <a:lstStyle/>
        <a:p>
          <a:endParaRPr lang="cs-CZ"/>
        </a:p>
      </dgm:t>
    </dgm:pt>
    <dgm:pt modelId="{B5183612-CD81-4633-B174-E09494DE81B8}" type="sibTrans" cxnId="{A033F6AD-07C7-4624-B3FB-67981D0E8508}">
      <dgm:prSet/>
      <dgm:spPr/>
      <dgm:t>
        <a:bodyPr/>
        <a:lstStyle/>
        <a:p>
          <a:endParaRPr lang="cs-CZ"/>
        </a:p>
      </dgm:t>
    </dgm:pt>
    <dgm:pt modelId="{A46EF432-9173-4918-97CE-DB07C4374D33}">
      <dgm:prSet/>
      <dgm:spPr/>
      <dgm:t>
        <a:bodyPr/>
        <a:lstStyle/>
        <a:p>
          <a:pPr rtl="0"/>
          <a:r>
            <a:rPr lang="cs-CZ" b="1" smtClean="0"/>
            <a:t>Zpracování finanční analýzy projektu </a:t>
          </a:r>
          <a:endParaRPr lang="cs-CZ"/>
        </a:p>
      </dgm:t>
    </dgm:pt>
    <dgm:pt modelId="{02B51944-480B-46BC-A73C-9880AEB253EE}" type="parTrans" cxnId="{F07D7805-0264-45BB-AE57-5D42314BD608}">
      <dgm:prSet/>
      <dgm:spPr/>
      <dgm:t>
        <a:bodyPr/>
        <a:lstStyle/>
        <a:p>
          <a:endParaRPr lang="cs-CZ"/>
        </a:p>
      </dgm:t>
    </dgm:pt>
    <dgm:pt modelId="{B176C1C4-492C-45D6-BBCB-27B26305E8F4}" type="sibTrans" cxnId="{F07D7805-0264-45BB-AE57-5D42314BD608}">
      <dgm:prSet/>
      <dgm:spPr/>
      <dgm:t>
        <a:bodyPr/>
        <a:lstStyle/>
        <a:p>
          <a:endParaRPr lang="cs-CZ"/>
        </a:p>
      </dgm:t>
    </dgm:pt>
    <dgm:pt modelId="{049BD313-C7F7-4C0A-8CA6-6883B342BD73}">
      <dgm:prSet/>
      <dgm:spPr/>
      <dgm:t>
        <a:bodyPr/>
        <a:lstStyle/>
        <a:p>
          <a:pPr rtl="0"/>
          <a:r>
            <a:rPr lang="cs-CZ" b="1" smtClean="0"/>
            <a:t>Zpracování ekologické studie</a:t>
          </a:r>
          <a:endParaRPr lang="cs-CZ"/>
        </a:p>
      </dgm:t>
    </dgm:pt>
    <dgm:pt modelId="{C7B0274E-A1C0-4ED2-A8C7-521003F3B0C2}" type="parTrans" cxnId="{38A4D917-5BE9-4EA4-875B-2D1456A6FA68}">
      <dgm:prSet/>
      <dgm:spPr/>
      <dgm:t>
        <a:bodyPr/>
        <a:lstStyle/>
        <a:p>
          <a:endParaRPr lang="cs-CZ"/>
        </a:p>
      </dgm:t>
    </dgm:pt>
    <dgm:pt modelId="{4B5B2417-36F4-475C-B469-905F5070B705}" type="sibTrans" cxnId="{38A4D917-5BE9-4EA4-875B-2D1456A6FA68}">
      <dgm:prSet/>
      <dgm:spPr/>
      <dgm:t>
        <a:bodyPr/>
        <a:lstStyle/>
        <a:p>
          <a:endParaRPr lang="cs-CZ"/>
        </a:p>
      </dgm:t>
    </dgm:pt>
    <dgm:pt modelId="{40479B3A-2155-4534-94A3-5F05F48F34F7}">
      <dgm:prSet/>
      <dgm:spPr/>
      <dgm:t>
        <a:bodyPr/>
        <a:lstStyle/>
        <a:p>
          <a:pPr rtl="0"/>
          <a:r>
            <a:rPr lang="cs-CZ" b="1" smtClean="0"/>
            <a:t>Zpracování hodnocení kritérií určených pro LDS</a:t>
          </a:r>
          <a:endParaRPr lang="cs-CZ"/>
        </a:p>
      </dgm:t>
    </dgm:pt>
    <dgm:pt modelId="{8D915079-B239-4930-92B0-BD5F226A03A5}" type="parTrans" cxnId="{1DE5DD79-112E-4337-B17B-9E5128C05DDD}">
      <dgm:prSet/>
      <dgm:spPr/>
      <dgm:t>
        <a:bodyPr/>
        <a:lstStyle/>
        <a:p>
          <a:endParaRPr lang="cs-CZ"/>
        </a:p>
      </dgm:t>
    </dgm:pt>
    <dgm:pt modelId="{D74E1971-EADE-4B98-AB3D-641F7B5214BB}" type="sibTrans" cxnId="{1DE5DD79-112E-4337-B17B-9E5128C05DDD}">
      <dgm:prSet/>
      <dgm:spPr/>
      <dgm:t>
        <a:bodyPr/>
        <a:lstStyle/>
        <a:p>
          <a:endParaRPr lang="cs-CZ"/>
        </a:p>
      </dgm:t>
    </dgm:pt>
    <dgm:pt modelId="{E7F2D074-88B3-4E0A-8FBD-146D3BB0CC6F}" type="pres">
      <dgm:prSet presAssocID="{10B22991-8353-423C-B86C-FC76EE54CB33}" presName="Name0" presStyleCnt="0">
        <dgm:presLayoutVars>
          <dgm:dir/>
          <dgm:resizeHandles val="exact"/>
        </dgm:presLayoutVars>
      </dgm:prSet>
      <dgm:spPr/>
      <dgm:t>
        <a:bodyPr/>
        <a:lstStyle/>
        <a:p>
          <a:endParaRPr lang="cs-CZ"/>
        </a:p>
      </dgm:t>
    </dgm:pt>
    <dgm:pt modelId="{86AAA941-4551-4FAA-BAB1-A5B6BDEB1FAD}" type="pres">
      <dgm:prSet presAssocID="{10B22991-8353-423C-B86C-FC76EE54CB33}" presName="fgShape" presStyleLbl="fgShp" presStyleIdx="0" presStyleCnt="1"/>
      <dgm:spPr/>
    </dgm:pt>
    <dgm:pt modelId="{D34201AE-B90B-4005-A9EE-531E3A086D3F}" type="pres">
      <dgm:prSet presAssocID="{10B22991-8353-423C-B86C-FC76EE54CB33}" presName="linComp" presStyleCnt="0"/>
      <dgm:spPr/>
    </dgm:pt>
    <dgm:pt modelId="{369ACC79-8010-4B11-B0D7-FE5B3C0119CC}" type="pres">
      <dgm:prSet presAssocID="{477A7611-288B-45D1-945E-3431F13E04D9}" presName="compNode" presStyleCnt="0"/>
      <dgm:spPr/>
    </dgm:pt>
    <dgm:pt modelId="{67BB0AB7-ACA4-48C7-89DF-52B912AA4421}" type="pres">
      <dgm:prSet presAssocID="{477A7611-288B-45D1-945E-3431F13E04D9}" presName="bkgdShape" presStyleLbl="node1" presStyleIdx="0" presStyleCnt="8"/>
      <dgm:spPr/>
      <dgm:t>
        <a:bodyPr/>
        <a:lstStyle/>
        <a:p>
          <a:endParaRPr lang="cs-CZ"/>
        </a:p>
      </dgm:t>
    </dgm:pt>
    <dgm:pt modelId="{68D719A0-D11D-4B34-BB34-BB206DA2379A}" type="pres">
      <dgm:prSet presAssocID="{477A7611-288B-45D1-945E-3431F13E04D9}" presName="nodeTx" presStyleLbl="node1" presStyleIdx="0" presStyleCnt="8">
        <dgm:presLayoutVars>
          <dgm:bulletEnabled val="1"/>
        </dgm:presLayoutVars>
      </dgm:prSet>
      <dgm:spPr/>
      <dgm:t>
        <a:bodyPr/>
        <a:lstStyle/>
        <a:p>
          <a:endParaRPr lang="cs-CZ"/>
        </a:p>
      </dgm:t>
    </dgm:pt>
    <dgm:pt modelId="{E25DBACF-8B44-40AA-BAF3-21E847B88B66}" type="pres">
      <dgm:prSet presAssocID="{477A7611-288B-45D1-945E-3431F13E04D9}" presName="invisiNode" presStyleLbl="node1" presStyleIdx="0" presStyleCnt="8"/>
      <dgm:spPr/>
    </dgm:pt>
    <dgm:pt modelId="{EE1AF865-83C2-4D6E-AA6B-E5430727DC0D}" type="pres">
      <dgm:prSet presAssocID="{477A7611-288B-45D1-945E-3431F13E04D9}" presName="imagNode" presStyleLbl="fgImgPlace1" presStyleIdx="0" presStyleCnt="8"/>
      <dgm:spPr/>
    </dgm:pt>
    <dgm:pt modelId="{8F0FBE8C-3F29-416C-9B41-C0ADA7BB5061}" type="pres">
      <dgm:prSet presAssocID="{1264FE44-635D-4CE1-B71E-66338BA8BA50}" presName="sibTrans" presStyleLbl="sibTrans2D1" presStyleIdx="0" presStyleCnt="0"/>
      <dgm:spPr/>
      <dgm:t>
        <a:bodyPr/>
        <a:lstStyle/>
        <a:p>
          <a:endParaRPr lang="cs-CZ"/>
        </a:p>
      </dgm:t>
    </dgm:pt>
    <dgm:pt modelId="{538E4127-C072-40A0-89D2-61C28C73F358}" type="pres">
      <dgm:prSet presAssocID="{DEC4E379-938A-47A1-8C80-164662AF450F}" presName="compNode" presStyleCnt="0"/>
      <dgm:spPr/>
    </dgm:pt>
    <dgm:pt modelId="{4BA22CB7-014D-4CDA-B46A-72943E504E2B}" type="pres">
      <dgm:prSet presAssocID="{DEC4E379-938A-47A1-8C80-164662AF450F}" presName="bkgdShape" presStyleLbl="node1" presStyleIdx="1" presStyleCnt="8"/>
      <dgm:spPr/>
      <dgm:t>
        <a:bodyPr/>
        <a:lstStyle/>
        <a:p>
          <a:endParaRPr lang="cs-CZ"/>
        </a:p>
      </dgm:t>
    </dgm:pt>
    <dgm:pt modelId="{B97B74EE-9EB7-48C0-8E65-BDA05C951223}" type="pres">
      <dgm:prSet presAssocID="{DEC4E379-938A-47A1-8C80-164662AF450F}" presName="nodeTx" presStyleLbl="node1" presStyleIdx="1" presStyleCnt="8">
        <dgm:presLayoutVars>
          <dgm:bulletEnabled val="1"/>
        </dgm:presLayoutVars>
      </dgm:prSet>
      <dgm:spPr/>
      <dgm:t>
        <a:bodyPr/>
        <a:lstStyle/>
        <a:p>
          <a:endParaRPr lang="cs-CZ"/>
        </a:p>
      </dgm:t>
    </dgm:pt>
    <dgm:pt modelId="{7E2168A2-6045-4730-908E-6302DAC2D980}" type="pres">
      <dgm:prSet presAssocID="{DEC4E379-938A-47A1-8C80-164662AF450F}" presName="invisiNode" presStyleLbl="node1" presStyleIdx="1" presStyleCnt="8"/>
      <dgm:spPr/>
    </dgm:pt>
    <dgm:pt modelId="{4378E4B7-3FF0-4ED1-8FB1-2DA70049DE01}" type="pres">
      <dgm:prSet presAssocID="{DEC4E379-938A-47A1-8C80-164662AF450F}" presName="imagNode" presStyleLbl="fgImgPlace1" presStyleIdx="1" presStyleCnt="8"/>
      <dgm:spPr/>
    </dgm:pt>
    <dgm:pt modelId="{848CF4DC-0994-4F1B-88C7-9BE36BA80901}" type="pres">
      <dgm:prSet presAssocID="{52FA20E1-40ED-485E-BBB1-98369D532435}" presName="sibTrans" presStyleLbl="sibTrans2D1" presStyleIdx="0" presStyleCnt="0"/>
      <dgm:spPr/>
      <dgm:t>
        <a:bodyPr/>
        <a:lstStyle/>
        <a:p>
          <a:endParaRPr lang="cs-CZ"/>
        </a:p>
      </dgm:t>
    </dgm:pt>
    <dgm:pt modelId="{071CD5BB-74A8-42B1-BF13-49322868C208}" type="pres">
      <dgm:prSet presAssocID="{03DF0486-1C54-49CE-97F3-ABC9A93F4116}" presName="compNode" presStyleCnt="0"/>
      <dgm:spPr/>
    </dgm:pt>
    <dgm:pt modelId="{155D034C-A649-4035-B959-579AE7AE3BA3}" type="pres">
      <dgm:prSet presAssocID="{03DF0486-1C54-49CE-97F3-ABC9A93F4116}" presName="bkgdShape" presStyleLbl="node1" presStyleIdx="2" presStyleCnt="8"/>
      <dgm:spPr/>
      <dgm:t>
        <a:bodyPr/>
        <a:lstStyle/>
        <a:p>
          <a:endParaRPr lang="cs-CZ"/>
        </a:p>
      </dgm:t>
    </dgm:pt>
    <dgm:pt modelId="{65951871-30FB-4BB0-823F-E5CB2ACDC984}" type="pres">
      <dgm:prSet presAssocID="{03DF0486-1C54-49CE-97F3-ABC9A93F4116}" presName="nodeTx" presStyleLbl="node1" presStyleIdx="2" presStyleCnt="8">
        <dgm:presLayoutVars>
          <dgm:bulletEnabled val="1"/>
        </dgm:presLayoutVars>
      </dgm:prSet>
      <dgm:spPr/>
      <dgm:t>
        <a:bodyPr/>
        <a:lstStyle/>
        <a:p>
          <a:endParaRPr lang="cs-CZ"/>
        </a:p>
      </dgm:t>
    </dgm:pt>
    <dgm:pt modelId="{3205DE41-CA2E-47E5-BF6B-074201402B59}" type="pres">
      <dgm:prSet presAssocID="{03DF0486-1C54-49CE-97F3-ABC9A93F4116}" presName="invisiNode" presStyleLbl="node1" presStyleIdx="2" presStyleCnt="8"/>
      <dgm:spPr/>
    </dgm:pt>
    <dgm:pt modelId="{AEBCB178-12A4-4EE2-A4B7-3B3F9BC4F1AA}" type="pres">
      <dgm:prSet presAssocID="{03DF0486-1C54-49CE-97F3-ABC9A93F4116}" presName="imagNode" presStyleLbl="fgImgPlace1" presStyleIdx="2" presStyleCnt="8"/>
      <dgm:spPr/>
    </dgm:pt>
    <dgm:pt modelId="{AA536ABC-722F-4906-9013-E3C6D5358536}" type="pres">
      <dgm:prSet presAssocID="{62CB1F91-AAB8-42F9-B71C-603895E2522B}" presName="sibTrans" presStyleLbl="sibTrans2D1" presStyleIdx="0" presStyleCnt="0"/>
      <dgm:spPr/>
      <dgm:t>
        <a:bodyPr/>
        <a:lstStyle/>
        <a:p>
          <a:endParaRPr lang="cs-CZ"/>
        </a:p>
      </dgm:t>
    </dgm:pt>
    <dgm:pt modelId="{B679F6CF-6CE8-430E-A5E1-5628E293B4F9}" type="pres">
      <dgm:prSet presAssocID="{26AB4FFC-9B1C-49F8-83BB-CCBDEC7EC874}" presName="compNode" presStyleCnt="0"/>
      <dgm:spPr/>
    </dgm:pt>
    <dgm:pt modelId="{87C58295-5559-4340-95DC-9F21DEC24E59}" type="pres">
      <dgm:prSet presAssocID="{26AB4FFC-9B1C-49F8-83BB-CCBDEC7EC874}" presName="bkgdShape" presStyleLbl="node1" presStyleIdx="3" presStyleCnt="8"/>
      <dgm:spPr/>
      <dgm:t>
        <a:bodyPr/>
        <a:lstStyle/>
        <a:p>
          <a:endParaRPr lang="cs-CZ"/>
        </a:p>
      </dgm:t>
    </dgm:pt>
    <dgm:pt modelId="{FF82ACC4-C430-4743-BCC7-0B66FA79FB01}" type="pres">
      <dgm:prSet presAssocID="{26AB4FFC-9B1C-49F8-83BB-CCBDEC7EC874}" presName="nodeTx" presStyleLbl="node1" presStyleIdx="3" presStyleCnt="8">
        <dgm:presLayoutVars>
          <dgm:bulletEnabled val="1"/>
        </dgm:presLayoutVars>
      </dgm:prSet>
      <dgm:spPr/>
      <dgm:t>
        <a:bodyPr/>
        <a:lstStyle/>
        <a:p>
          <a:endParaRPr lang="cs-CZ"/>
        </a:p>
      </dgm:t>
    </dgm:pt>
    <dgm:pt modelId="{727EDFAF-FEEE-47C2-AF9D-D6632136D028}" type="pres">
      <dgm:prSet presAssocID="{26AB4FFC-9B1C-49F8-83BB-CCBDEC7EC874}" presName="invisiNode" presStyleLbl="node1" presStyleIdx="3" presStyleCnt="8"/>
      <dgm:spPr/>
    </dgm:pt>
    <dgm:pt modelId="{850FC48D-3AC0-4C4A-9F2E-7D807435903A}" type="pres">
      <dgm:prSet presAssocID="{26AB4FFC-9B1C-49F8-83BB-CCBDEC7EC874}" presName="imagNode" presStyleLbl="fgImgPlace1" presStyleIdx="3" presStyleCnt="8"/>
      <dgm:spPr/>
    </dgm:pt>
    <dgm:pt modelId="{5AFF1C1B-E6A0-40F8-A207-9039FD7FC1A8}" type="pres">
      <dgm:prSet presAssocID="{5ADF1F16-0CBB-4F16-BFE8-79184E96518E}" presName="sibTrans" presStyleLbl="sibTrans2D1" presStyleIdx="0" presStyleCnt="0"/>
      <dgm:spPr/>
      <dgm:t>
        <a:bodyPr/>
        <a:lstStyle/>
        <a:p>
          <a:endParaRPr lang="cs-CZ"/>
        </a:p>
      </dgm:t>
    </dgm:pt>
    <dgm:pt modelId="{67B3E8AD-94ED-4A58-8D7B-B304C2388CA7}" type="pres">
      <dgm:prSet presAssocID="{7C354141-8639-4035-B0B5-C72E9936646B}" presName="compNode" presStyleCnt="0"/>
      <dgm:spPr/>
    </dgm:pt>
    <dgm:pt modelId="{07283385-FD35-4979-893C-02956C5AC50B}" type="pres">
      <dgm:prSet presAssocID="{7C354141-8639-4035-B0B5-C72E9936646B}" presName="bkgdShape" presStyleLbl="node1" presStyleIdx="4" presStyleCnt="8"/>
      <dgm:spPr/>
      <dgm:t>
        <a:bodyPr/>
        <a:lstStyle/>
        <a:p>
          <a:endParaRPr lang="cs-CZ"/>
        </a:p>
      </dgm:t>
    </dgm:pt>
    <dgm:pt modelId="{6BC03367-9129-43CE-A98C-81B2179C8769}" type="pres">
      <dgm:prSet presAssocID="{7C354141-8639-4035-B0B5-C72E9936646B}" presName="nodeTx" presStyleLbl="node1" presStyleIdx="4" presStyleCnt="8">
        <dgm:presLayoutVars>
          <dgm:bulletEnabled val="1"/>
        </dgm:presLayoutVars>
      </dgm:prSet>
      <dgm:spPr/>
      <dgm:t>
        <a:bodyPr/>
        <a:lstStyle/>
        <a:p>
          <a:endParaRPr lang="cs-CZ"/>
        </a:p>
      </dgm:t>
    </dgm:pt>
    <dgm:pt modelId="{FC4D09C8-5386-41E2-9660-D4C4727E62C5}" type="pres">
      <dgm:prSet presAssocID="{7C354141-8639-4035-B0B5-C72E9936646B}" presName="invisiNode" presStyleLbl="node1" presStyleIdx="4" presStyleCnt="8"/>
      <dgm:spPr/>
    </dgm:pt>
    <dgm:pt modelId="{6AFEF77C-A04D-46AE-AC10-5F468496D342}" type="pres">
      <dgm:prSet presAssocID="{7C354141-8639-4035-B0B5-C72E9936646B}" presName="imagNode" presStyleLbl="fgImgPlace1" presStyleIdx="4" presStyleCnt="8"/>
      <dgm:spPr/>
    </dgm:pt>
    <dgm:pt modelId="{A190361D-662E-4D8C-8FAF-BA8F525364FB}" type="pres">
      <dgm:prSet presAssocID="{B5183612-CD81-4633-B174-E09494DE81B8}" presName="sibTrans" presStyleLbl="sibTrans2D1" presStyleIdx="0" presStyleCnt="0"/>
      <dgm:spPr/>
      <dgm:t>
        <a:bodyPr/>
        <a:lstStyle/>
        <a:p>
          <a:endParaRPr lang="cs-CZ"/>
        </a:p>
      </dgm:t>
    </dgm:pt>
    <dgm:pt modelId="{9D55B3F4-7FB3-455C-9B8D-7EE9720BAF26}" type="pres">
      <dgm:prSet presAssocID="{A46EF432-9173-4918-97CE-DB07C4374D33}" presName="compNode" presStyleCnt="0"/>
      <dgm:spPr/>
    </dgm:pt>
    <dgm:pt modelId="{1CA5D090-255F-4B52-8EAF-B0478A019866}" type="pres">
      <dgm:prSet presAssocID="{A46EF432-9173-4918-97CE-DB07C4374D33}" presName="bkgdShape" presStyleLbl="node1" presStyleIdx="5" presStyleCnt="8"/>
      <dgm:spPr/>
      <dgm:t>
        <a:bodyPr/>
        <a:lstStyle/>
        <a:p>
          <a:endParaRPr lang="cs-CZ"/>
        </a:p>
      </dgm:t>
    </dgm:pt>
    <dgm:pt modelId="{C444DA19-3498-4D6D-8040-F9D8A6958C10}" type="pres">
      <dgm:prSet presAssocID="{A46EF432-9173-4918-97CE-DB07C4374D33}" presName="nodeTx" presStyleLbl="node1" presStyleIdx="5" presStyleCnt="8">
        <dgm:presLayoutVars>
          <dgm:bulletEnabled val="1"/>
        </dgm:presLayoutVars>
      </dgm:prSet>
      <dgm:spPr/>
      <dgm:t>
        <a:bodyPr/>
        <a:lstStyle/>
        <a:p>
          <a:endParaRPr lang="cs-CZ"/>
        </a:p>
      </dgm:t>
    </dgm:pt>
    <dgm:pt modelId="{938ECC96-1FD9-4CB5-B04D-B4B8BC6BE1D5}" type="pres">
      <dgm:prSet presAssocID="{A46EF432-9173-4918-97CE-DB07C4374D33}" presName="invisiNode" presStyleLbl="node1" presStyleIdx="5" presStyleCnt="8"/>
      <dgm:spPr/>
    </dgm:pt>
    <dgm:pt modelId="{3C74D8EF-31AE-47F1-8BDF-35D704BECC10}" type="pres">
      <dgm:prSet presAssocID="{A46EF432-9173-4918-97CE-DB07C4374D33}" presName="imagNode" presStyleLbl="fgImgPlace1" presStyleIdx="5" presStyleCnt="8"/>
      <dgm:spPr/>
    </dgm:pt>
    <dgm:pt modelId="{AFCAB2B2-86C9-4A1E-BBDB-716EFBFF504A}" type="pres">
      <dgm:prSet presAssocID="{B176C1C4-492C-45D6-BBCB-27B26305E8F4}" presName="sibTrans" presStyleLbl="sibTrans2D1" presStyleIdx="0" presStyleCnt="0"/>
      <dgm:spPr/>
      <dgm:t>
        <a:bodyPr/>
        <a:lstStyle/>
        <a:p>
          <a:endParaRPr lang="cs-CZ"/>
        </a:p>
      </dgm:t>
    </dgm:pt>
    <dgm:pt modelId="{77810B6B-F18A-45B2-A479-CF31AE4BC722}" type="pres">
      <dgm:prSet presAssocID="{049BD313-C7F7-4C0A-8CA6-6883B342BD73}" presName="compNode" presStyleCnt="0"/>
      <dgm:spPr/>
    </dgm:pt>
    <dgm:pt modelId="{D604CCC4-0BFD-4F41-87BF-C70290F05F0A}" type="pres">
      <dgm:prSet presAssocID="{049BD313-C7F7-4C0A-8CA6-6883B342BD73}" presName="bkgdShape" presStyleLbl="node1" presStyleIdx="6" presStyleCnt="8"/>
      <dgm:spPr/>
      <dgm:t>
        <a:bodyPr/>
        <a:lstStyle/>
        <a:p>
          <a:endParaRPr lang="cs-CZ"/>
        </a:p>
      </dgm:t>
    </dgm:pt>
    <dgm:pt modelId="{3F90CD29-0EE4-4909-95E7-850BE88B9EBC}" type="pres">
      <dgm:prSet presAssocID="{049BD313-C7F7-4C0A-8CA6-6883B342BD73}" presName="nodeTx" presStyleLbl="node1" presStyleIdx="6" presStyleCnt="8">
        <dgm:presLayoutVars>
          <dgm:bulletEnabled val="1"/>
        </dgm:presLayoutVars>
      </dgm:prSet>
      <dgm:spPr/>
      <dgm:t>
        <a:bodyPr/>
        <a:lstStyle/>
        <a:p>
          <a:endParaRPr lang="cs-CZ"/>
        </a:p>
      </dgm:t>
    </dgm:pt>
    <dgm:pt modelId="{F26FBDE6-3F22-4B88-A267-4DB68E2C488C}" type="pres">
      <dgm:prSet presAssocID="{049BD313-C7F7-4C0A-8CA6-6883B342BD73}" presName="invisiNode" presStyleLbl="node1" presStyleIdx="6" presStyleCnt="8"/>
      <dgm:spPr/>
    </dgm:pt>
    <dgm:pt modelId="{E0569A0F-0450-4B63-A223-EB8EAD71CBE2}" type="pres">
      <dgm:prSet presAssocID="{049BD313-C7F7-4C0A-8CA6-6883B342BD73}" presName="imagNode" presStyleLbl="fgImgPlace1" presStyleIdx="6" presStyleCnt="8"/>
      <dgm:spPr/>
    </dgm:pt>
    <dgm:pt modelId="{E87A15E7-D0BA-42C6-A280-DF6034CB6256}" type="pres">
      <dgm:prSet presAssocID="{4B5B2417-36F4-475C-B469-905F5070B705}" presName="sibTrans" presStyleLbl="sibTrans2D1" presStyleIdx="0" presStyleCnt="0"/>
      <dgm:spPr/>
      <dgm:t>
        <a:bodyPr/>
        <a:lstStyle/>
        <a:p>
          <a:endParaRPr lang="cs-CZ"/>
        </a:p>
      </dgm:t>
    </dgm:pt>
    <dgm:pt modelId="{EDC7D2FF-7467-4BD5-8614-222DC8DE94DE}" type="pres">
      <dgm:prSet presAssocID="{40479B3A-2155-4534-94A3-5F05F48F34F7}" presName="compNode" presStyleCnt="0"/>
      <dgm:spPr/>
    </dgm:pt>
    <dgm:pt modelId="{0E7FE00B-FDF8-4D9B-A1E1-E390B707AA20}" type="pres">
      <dgm:prSet presAssocID="{40479B3A-2155-4534-94A3-5F05F48F34F7}" presName="bkgdShape" presStyleLbl="node1" presStyleIdx="7" presStyleCnt="8"/>
      <dgm:spPr/>
      <dgm:t>
        <a:bodyPr/>
        <a:lstStyle/>
        <a:p>
          <a:endParaRPr lang="cs-CZ"/>
        </a:p>
      </dgm:t>
    </dgm:pt>
    <dgm:pt modelId="{6DBDACF2-7A1F-4177-99A9-D83689A0E5BB}" type="pres">
      <dgm:prSet presAssocID="{40479B3A-2155-4534-94A3-5F05F48F34F7}" presName="nodeTx" presStyleLbl="node1" presStyleIdx="7" presStyleCnt="8">
        <dgm:presLayoutVars>
          <dgm:bulletEnabled val="1"/>
        </dgm:presLayoutVars>
      </dgm:prSet>
      <dgm:spPr/>
      <dgm:t>
        <a:bodyPr/>
        <a:lstStyle/>
        <a:p>
          <a:endParaRPr lang="cs-CZ"/>
        </a:p>
      </dgm:t>
    </dgm:pt>
    <dgm:pt modelId="{28CD031A-8D4E-4E79-9688-E1C3431F7E96}" type="pres">
      <dgm:prSet presAssocID="{40479B3A-2155-4534-94A3-5F05F48F34F7}" presName="invisiNode" presStyleLbl="node1" presStyleIdx="7" presStyleCnt="8"/>
      <dgm:spPr/>
    </dgm:pt>
    <dgm:pt modelId="{A71631CF-2A71-4F38-AD07-D42F49A969FA}" type="pres">
      <dgm:prSet presAssocID="{40479B3A-2155-4534-94A3-5F05F48F34F7}" presName="imagNode" presStyleLbl="fgImgPlace1" presStyleIdx="7" presStyleCnt="8"/>
      <dgm:spPr/>
    </dgm:pt>
  </dgm:ptLst>
  <dgm:cxnLst>
    <dgm:cxn modelId="{F04BDB62-BCB0-40BE-BD76-13BB2B467D32}" type="presOf" srcId="{10B22991-8353-423C-B86C-FC76EE54CB33}" destId="{E7F2D074-88B3-4E0A-8FBD-146D3BB0CC6F}" srcOrd="0" destOrd="0" presId="urn:microsoft.com/office/officeart/2005/8/layout/hList7"/>
    <dgm:cxn modelId="{E7DD860B-3400-4201-BCB2-01254ABE0728}" type="presOf" srcId="{4B5B2417-36F4-475C-B469-905F5070B705}" destId="{E87A15E7-D0BA-42C6-A280-DF6034CB6256}" srcOrd="0" destOrd="0" presId="urn:microsoft.com/office/officeart/2005/8/layout/hList7"/>
    <dgm:cxn modelId="{1DE5DD79-112E-4337-B17B-9E5128C05DDD}" srcId="{10B22991-8353-423C-B86C-FC76EE54CB33}" destId="{40479B3A-2155-4534-94A3-5F05F48F34F7}" srcOrd="7" destOrd="0" parTransId="{8D915079-B239-4930-92B0-BD5F226A03A5}" sibTransId="{D74E1971-EADE-4B98-AB3D-641F7B5214BB}"/>
    <dgm:cxn modelId="{29145AEC-C4DF-4D37-89DF-0EEDDC247B7D}" type="presOf" srcId="{A46EF432-9173-4918-97CE-DB07C4374D33}" destId="{C444DA19-3498-4D6D-8040-F9D8A6958C10}" srcOrd="1" destOrd="0" presId="urn:microsoft.com/office/officeart/2005/8/layout/hList7"/>
    <dgm:cxn modelId="{B06E0F95-AC01-44F9-950B-0827C8C3FF7C}" srcId="{10B22991-8353-423C-B86C-FC76EE54CB33}" destId="{03DF0486-1C54-49CE-97F3-ABC9A93F4116}" srcOrd="2" destOrd="0" parTransId="{1B2C5E0E-53F6-40C7-B8A6-4CCA8A152956}" sibTransId="{62CB1F91-AAB8-42F9-B71C-603895E2522B}"/>
    <dgm:cxn modelId="{38A4D917-5BE9-4EA4-875B-2D1456A6FA68}" srcId="{10B22991-8353-423C-B86C-FC76EE54CB33}" destId="{049BD313-C7F7-4C0A-8CA6-6883B342BD73}" srcOrd="6" destOrd="0" parTransId="{C7B0274E-A1C0-4ED2-A8C7-521003F3B0C2}" sibTransId="{4B5B2417-36F4-475C-B469-905F5070B705}"/>
    <dgm:cxn modelId="{DEE84CF1-646A-4038-8497-EB711E0EAD90}" type="presOf" srcId="{03DF0486-1C54-49CE-97F3-ABC9A93F4116}" destId="{155D034C-A649-4035-B959-579AE7AE3BA3}" srcOrd="0" destOrd="0" presId="urn:microsoft.com/office/officeart/2005/8/layout/hList7"/>
    <dgm:cxn modelId="{C38EEF0E-B1AD-4E67-A6F8-8F1068677DFB}" type="presOf" srcId="{7C354141-8639-4035-B0B5-C72E9936646B}" destId="{07283385-FD35-4979-893C-02956C5AC50B}" srcOrd="0" destOrd="0" presId="urn:microsoft.com/office/officeart/2005/8/layout/hList7"/>
    <dgm:cxn modelId="{919FC1A1-66EC-45EB-9CFA-52BF58E676C4}" type="presOf" srcId="{26AB4FFC-9B1C-49F8-83BB-CCBDEC7EC874}" destId="{FF82ACC4-C430-4743-BCC7-0B66FA79FB01}" srcOrd="1" destOrd="0" presId="urn:microsoft.com/office/officeart/2005/8/layout/hList7"/>
    <dgm:cxn modelId="{3BA8617F-0D72-4710-9832-24ABA4577524}" type="presOf" srcId="{B5183612-CD81-4633-B174-E09494DE81B8}" destId="{A190361D-662E-4D8C-8FAF-BA8F525364FB}" srcOrd="0" destOrd="0" presId="urn:microsoft.com/office/officeart/2005/8/layout/hList7"/>
    <dgm:cxn modelId="{6F36A251-85FD-4F08-93EA-093FE2093960}" type="presOf" srcId="{477A7611-288B-45D1-945E-3431F13E04D9}" destId="{67BB0AB7-ACA4-48C7-89DF-52B912AA4421}" srcOrd="0" destOrd="0" presId="urn:microsoft.com/office/officeart/2005/8/layout/hList7"/>
    <dgm:cxn modelId="{F3D561B8-B008-4E11-B244-A74267298965}" srcId="{10B22991-8353-423C-B86C-FC76EE54CB33}" destId="{26AB4FFC-9B1C-49F8-83BB-CCBDEC7EC874}" srcOrd="3" destOrd="0" parTransId="{D5004F15-0058-4F99-9380-42541199D96A}" sibTransId="{5ADF1F16-0CBB-4F16-BFE8-79184E96518E}"/>
    <dgm:cxn modelId="{272BAFAE-7FC3-449D-9391-5758DB410B57}" type="presOf" srcId="{DEC4E379-938A-47A1-8C80-164662AF450F}" destId="{B97B74EE-9EB7-48C0-8E65-BDA05C951223}" srcOrd="1" destOrd="0" presId="urn:microsoft.com/office/officeart/2005/8/layout/hList7"/>
    <dgm:cxn modelId="{06546663-44C9-4BFF-9685-CD092DE3A876}" type="presOf" srcId="{52FA20E1-40ED-485E-BBB1-98369D532435}" destId="{848CF4DC-0994-4F1B-88C7-9BE36BA80901}" srcOrd="0" destOrd="0" presId="urn:microsoft.com/office/officeart/2005/8/layout/hList7"/>
    <dgm:cxn modelId="{B1686CA6-C9C4-4933-B4C0-5E4E9DE89A5F}" type="presOf" srcId="{62CB1F91-AAB8-42F9-B71C-603895E2522B}" destId="{AA536ABC-722F-4906-9013-E3C6D5358536}" srcOrd="0" destOrd="0" presId="urn:microsoft.com/office/officeart/2005/8/layout/hList7"/>
    <dgm:cxn modelId="{9F82F03C-4661-47BC-8840-6CC15948EB5B}" type="presOf" srcId="{477A7611-288B-45D1-945E-3431F13E04D9}" destId="{68D719A0-D11D-4B34-BB34-BB206DA2379A}" srcOrd="1" destOrd="0" presId="urn:microsoft.com/office/officeart/2005/8/layout/hList7"/>
    <dgm:cxn modelId="{C67EB978-8ACA-43BB-9BA7-6153B7E04BF1}" type="presOf" srcId="{A46EF432-9173-4918-97CE-DB07C4374D33}" destId="{1CA5D090-255F-4B52-8EAF-B0478A019866}" srcOrd="0" destOrd="0" presId="urn:microsoft.com/office/officeart/2005/8/layout/hList7"/>
    <dgm:cxn modelId="{44F32483-8228-4B6E-84F4-198A9D3344F2}" srcId="{10B22991-8353-423C-B86C-FC76EE54CB33}" destId="{477A7611-288B-45D1-945E-3431F13E04D9}" srcOrd="0" destOrd="0" parTransId="{901CCA3F-2CCA-454A-ADF4-AC1A4C339D2B}" sibTransId="{1264FE44-635D-4CE1-B71E-66338BA8BA50}"/>
    <dgm:cxn modelId="{BEF51F71-DD76-4014-8F2F-7C7FFE46883E}" type="presOf" srcId="{5ADF1F16-0CBB-4F16-BFE8-79184E96518E}" destId="{5AFF1C1B-E6A0-40F8-A207-9039FD7FC1A8}" srcOrd="0" destOrd="0" presId="urn:microsoft.com/office/officeart/2005/8/layout/hList7"/>
    <dgm:cxn modelId="{D3F4387B-CE1A-4A30-869C-CC4B1A7F4819}" type="presOf" srcId="{049BD313-C7F7-4C0A-8CA6-6883B342BD73}" destId="{3F90CD29-0EE4-4909-95E7-850BE88B9EBC}" srcOrd="1" destOrd="0" presId="urn:microsoft.com/office/officeart/2005/8/layout/hList7"/>
    <dgm:cxn modelId="{68A90685-AF23-422B-ACDF-8FD0CB894E8D}" type="presOf" srcId="{03DF0486-1C54-49CE-97F3-ABC9A93F4116}" destId="{65951871-30FB-4BB0-823F-E5CB2ACDC984}" srcOrd="1" destOrd="0" presId="urn:microsoft.com/office/officeart/2005/8/layout/hList7"/>
    <dgm:cxn modelId="{F07D7805-0264-45BB-AE57-5D42314BD608}" srcId="{10B22991-8353-423C-B86C-FC76EE54CB33}" destId="{A46EF432-9173-4918-97CE-DB07C4374D33}" srcOrd="5" destOrd="0" parTransId="{02B51944-480B-46BC-A73C-9880AEB253EE}" sibTransId="{B176C1C4-492C-45D6-BBCB-27B26305E8F4}"/>
    <dgm:cxn modelId="{F4B137B1-53A0-4CDA-B7E5-97F4AD03E798}" type="presOf" srcId="{26AB4FFC-9B1C-49F8-83BB-CCBDEC7EC874}" destId="{87C58295-5559-4340-95DC-9F21DEC24E59}" srcOrd="0" destOrd="0" presId="urn:microsoft.com/office/officeart/2005/8/layout/hList7"/>
    <dgm:cxn modelId="{1155EB7F-BB36-46A8-B463-B81B709FECC3}" type="presOf" srcId="{40479B3A-2155-4534-94A3-5F05F48F34F7}" destId="{6DBDACF2-7A1F-4177-99A9-D83689A0E5BB}" srcOrd="1" destOrd="0" presId="urn:microsoft.com/office/officeart/2005/8/layout/hList7"/>
    <dgm:cxn modelId="{99F61786-A2E9-4CA5-9AEA-F0540E7404F0}" type="presOf" srcId="{40479B3A-2155-4534-94A3-5F05F48F34F7}" destId="{0E7FE00B-FDF8-4D9B-A1E1-E390B707AA20}" srcOrd="0" destOrd="0" presId="urn:microsoft.com/office/officeart/2005/8/layout/hList7"/>
    <dgm:cxn modelId="{A033F6AD-07C7-4624-B3FB-67981D0E8508}" srcId="{10B22991-8353-423C-B86C-FC76EE54CB33}" destId="{7C354141-8639-4035-B0B5-C72E9936646B}" srcOrd="4" destOrd="0" parTransId="{FBC2EA70-E2A0-4DA6-941B-F3C36FFF5050}" sibTransId="{B5183612-CD81-4633-B174-E09494DE81B8}"/>
    <dgm:cxn modelId="{5D42B59B-9E34-47DF-A542-E1923421C372}" type="presOf" srcId="{7C354141-8639-4035-B0B5-C72E9936646B}" destId="{6BC03367-9129-43CE-A98C-81B2179C8769}" srcOrd="1" destOrd="0" presId="urn:microsoft.com/office/officeart/2005/8/layout/hList7"/>
    <dgm:cxn modelId="{94E834C2-3135-4741-8A9B-854555F65844}" type="presOf" srcId="{B176C1C4-492C-45D6-BBCB-27B26305E8F4}" destId="{AFCAB2B2-86C9-4A1E-BBDB-716EFBFF504A}" srcOrd="0" destOrd="0" presId="urn:microsoft.com/office/officeart/2005/8/layout/hList7"/>
    <dgm:cxn modelId="{504DD423-E359-4DFF-B6E0-FE7153C226D3}" type="presOf" srcId="{1264FE44-635D-4CE1-B71E-66338BA8BA50}" destId="{8F0FBE8C-3F29-416C-9B41-C0ADA7BB5061}" srcOrd="0" destOrd="0" presId="urn:microsoft.com/office/officeart/2005/8/layout/hList7"/>
    <dgm:cxn modelId="{AAC558BA-EFD2-498A-9A12-E9535EE8AF7C}" srcId="{10B22991-8353-423C-B86C-FC76EE54CB33}" destId="{DEC4E379-938A-47A1-8C80-164662AF450F}" srcOrd="1" destOrd="0" parTransId="{B49DBD5F-595F-42C0-8712-9BB17C9C720D}" sibTransId="{52FA20E1-40ED-485E-BBB1-98369D532435}"/>
    <dgm:cxn modelId="{D3EECE44-BD86-4E4C-89E6-1734E31798FE}" type="presOf" srcId="{DEC4E379-938A-47A1-8C80-164662AF450F}" destId="{4BA22CB7-014D-4CDA-B46A-72943E504E2B}" srcOrd="0" destOrd="0" presId="urn:microsoft.com/office/officeart/2005/8/layout/hList7"/>
    <dgm:cxn modelId="{40764EB3-60C1-410E-B72D-B147F75C99BA}" type="presOf" srcId="{049BD313-C7F7-4C0A-8CA6-6883B342BD73}" destId="{D604CCC4-0BFD-4F41-87BF-C70290F05F0A}" srcOrd="0" destOrd="0" presId="urn:microsoft.com/office/officeart/2005/8/layout/hList7"/>
    <dgm:cxn modelId="{7381151B-63DB-49C3-8A3B-17D213E15AEB}" type="presParOf" srcId="{E7F2D074-88B3-4E0A-8FBD-146D3BB0CC6F}" destId="{86AAA941-4551-4FAA-BAB1-A5B6BDEB1FAD}" srcOrd="0" destOrd="0" presId="urn:microsoft.com/office/officeart/2005/8/layout/hList7"/>
    <dgm:cxn modelId="{3D25CD93-57EA-417A-BAB9-3666420133E3}" type="presParOf" srcId="{E7F2D074-88B3-4E0A-8FBD-146D3BB0CC6F}" destId="{D34201AE-B90B-4005-A9EE-531E3A086D3F}" srcOrd="1" destOrd="0" presId="urn:microsoft.com/office/officeart/2005/8/layout/hList7"/>
    <dgm:cxn modelId="{CB4C6129-AE3F-465E-9F25-47A871D81CC0}" type="presParOf" srcId="{D34201AE-B90B-4005-A9EE-531E3A086D3F}" destId="{369ACC79-8010-4B11-B0D7-FE5B3C0119CC}" srcOrd="0" destOrd="0" presId="urn:microsoft.com/office/officeart/2005/8/layout/hList7"/>
    <dgm:cxn modelId="{7180DF3A-4EDD-4AA8-87E4-567279F3D372}" type="presParOf" srcId="{369ACC79-8010-4B11-B0D7-FE5B3C0119CC}" destId="{67BB0AB7-ACA4-48C7-89DF-52B912AA4421}" srcOrd="0" destOrd="0" presId="urn:microsoft.com/office/officeart/2005/8/layout/hList7"/>
    <dgm:cxn modelId="{8E52443A-ADB0-4881-91C0-BC8342D407BF}" type="presParOf" srcId="{369ACC79-8010-4B11-B0D7-FE5B3C0119CC}" destId="{68D719A0-D11D-4B34-BB34-BB206DA2379A}" srcOrd="1" destOrd="0" presId="urn:microsoft.com/office/officeart/2005/8/layout/hList7"/>
    <dgm:cxn modelId="{7705D75B-93C0-4D68-8C73-A3DAD2720683}" type="presParOf" srcId="{369ACC79-8010-4B11-B0D7-FE5B3C0119CC}" destId="{E25DBACF-8B44-40AA-BAF3-21E847B88B66}" srcOrd="2" destOrd="0" presId="urn:microsoft.com/office/officeart/2005/8/layout/hList7"/>
    <dgm:cxn modelId="{178A2BCB-24D9-462C-B1B0-BC8D26A07258}" type="presParOf" srcId="{369ACC79-8010-4B11-B0D7-FE5B3C0119CC}" destId="{EE1AF865-83C2-4D6E-AA6B-E5430727DC0D}" srcOrd="3" destOrd="0" presId="urn:microsoft.com/office/officeart/2005/8/layout/hList7"/>
    <dgm:cxn modelId="{F49F3095-0EE8-41C2-B191-D747939213C9}" type="presParOf" srcId="{D34201AE-B90B-4005-A9EE-531E3A086D3F}" destId="{8F0FBE8C-3F29-416C-9B41-C0ADA7BB5061}" srcOrd="1" destOrd="0" presId="urn:microsoft.com/office/officeart/2005/8/layout/hList7"/>
    <dgm:cxn modelId="{BA0DAE39-77CA-4C55-A01A-8F4059546869}" type="presParOf" srcId="{D34201AE-B90B-4005-A9EE-531E3A086D3F}" destId="{538E4127-C072-40A0-89D2-61C28C73F358}" srcOrd="2" destOrd="0" presId="urn:microsoft.com/office/officeart/2005/8/layout/hList7"/>
    <dgm:cxn modelId="{EBC7F7FC-27DA-4B41-95B8-296325325CCC}" type="presParOf" srcId="{538E4127-C072-40A0-89D2-61C28C73F358}" destId="{4BA22CB7-014D-4CDA-B46A-72943E504E2B}" srcOrd="0" destOrd="0" presId="urn:microsoft.com/office/officeart/2005/8/layout/hList7"/>
    <dgm:cxn modelId="{97C560D1-8792-4485-B088-E966E3A5D593}" type="presParOf" srcId="{538E4127-C072-40A0-89D2-61C28C73F358}" destId="{B97B74EE-9EB7-48C0-8E65-BDA05C951223}" srcOrd="1" destOrd="0" presId="urn:microsoft.com/office/officeart/2005/8/layout/hList7"/>
    <dgm:cxn modelId="{768C0BE5-AB1C-4152-887E-E33D7D2396C0}" type="presParOf" srcId="{538E4127-C072-40A0-89D2-61C28C73F358}" destId="{7E2168A2-6045-4730-908E-6302DAC2D980}" srcOrd="2" destOrd="0" presId="urn:microsoft.com/office/officeart/2005/8/layout/hList7"/>
    <dgm:cxn modelId="{B840E304-4BE9-4403-BD87-DF7A821B584A}" type="presParOf" srcId="{538E4127-C072-40A0-89D2-61C28C73F358}" destId="{4378E4B7-3FF0-4ED1-8FB1-2DA70049DE01}" srcOrd="3" destOrd="0" presId="urn:microsoft.com/office/officeart/2005/8/layout/hList7"/>
    <dgm:cxn modelId="{C6052C8F-663A-4AA6-8D01-534F5022698C}" type="presParOf" srcId="{D34201AE-B90B-4005-A9EE-531E3A086D3F}" destId="{848CF4DC-0994-4F1B-88C7-9BE36BA80901}" srcOrd="3" destOrd="0" presId="urn:microsoft.com/office/officeart/2005/8/layout/hList7"/>
    <dgm:cxn modelId="{E6C86A83-D6B0-4417-AFE1-DA01B0FCB434}" type="presParOf" srcId="{D34201AE-B90B-4005-A9EE-531E3A086D3F}" destId="{071CD5BB-74A8-42B1-BF13-49322868C208}" srcOrd="4" destOrd="0" presId="urn:microsoft.com/office/officeart/2005/8/layout/hList7"/>
    <dgm:cxn modelId="{6A07DEE3-FCE7-480B-89CE-CBF5C63819F5}" type="presParOf" srcId="{071CD5BB-74A8-42B1-BF13-49322868C208}" destId="{155D034C-A649-4035-B959-579AE7AE3BA3}" srcOrd="0" destOrd="0" presId="urn:microsoft.com/office/officeart/2005/8/layout/hList7"/>
    <dgm:cxn modelId="{AC2AAEC6-39BF-4BEC-94CD-8A3AA4DCB5C6}" type="presParOf" srcId="{071CD5BB-74A8-42B1-BF13-49322868C208}" destId="{65951871-30FB-4BB0-823F-E5CB2ACDC984}" srcOrd="1" destOrd="0" presId="urn:microsoft.com/office/officeart/2005/8/layout/hList7"/>
    <dgm:cxn modelId="{F23BE5CC-5D8B-458A-B605-795BC94C8084}" type="presParOf" srcId="{071CD5BB-74A8-42B1-BF13-49322868C208}" destId="{3205DE41-CA2E-47E5-BF6B-074201402B59}" srcOrd="2" destOrd="0" presId="urn:microsoft.com/office/officeart/2005/8/layout/hList7"/>
    <dgm:cxn modelId="{6C188318-E0E8-4655-A6B7-EDD878F12F0E}" type="presParOf" srcId="{071CD5BB-74A8-42B1-BF13-49322868C208}" destId="{AEBCB178-12A4-4EE2-A4B7-3B3F9BC4F1AA}" srcOrd="3" destOrd="0" presId="urn:microsoft.com/office/officeart/2005/8/layout/hList7"/>
    <dgm:cxn modelId="{3F5709AF-E7F4-43A9-B3E3-F81E62E4A652}" type="presParOf" srcId="{D34201AE-B90B-4005-A9EE-531E3A086D3F}" destId="{AA536ABC-722F-4906-9013-E3C6D5358536}" srcOrd="5" destOrd="0" presId="urn:microsoft.com/office/officeart/2005/8/layout/hList7"/>
    <dgm:cxn modelId="{BEAEA391-366F-4577-B33B-88A936F4837B}" type="presParOf" srcId="{D34201AE-B90B-4005-A9EE-531E3A086D3F}" destId="{B679F6CF-6CE8-430E-A5E1-5628E293B4F9}" srcOrd="6" destOrd="0" presId="urn:microsoft.com/office/officeart/2005/8/layout/hList7"/>
    <dgm:cxn modelId="{1D7F8345-CE16-4AEE-A257-BFFED062AFF8}" type="presParOf" srcId="{B679F6CF-6CE8-430E-A5E1-5628E293B4F9}" destId="{87C58295-5559-4340-95DC-9F21DEC24E59}" srcOrd="0" destOrd="0" presId="urn:microsoft.com/office/officeart/2005/8/layout/hList7"/>
    <dgm:cxn modelId="{CEE8DE82-BDE7-4408-A1C2-83BFD74A04B3}" type="presParOf" srcId="{B679F6CF-6CE8-430E-A5E1-5628E293B4F9}" destId="{FF82ACC4-C430-4743-BCC7-0B66FA79FB01}" srcOrd="1" destOrd="0" presId="urn:microsoft.com/office/officeart/2005/8/layout/hList7"/>
    <dgm:cxn modelId="{AE3E3089-702E-4C9F-88FE-E9B04304C580}" type="presParOf" srcId="{B679F6CF-6CE8-430E-A5E1-5628E293B4F9}" destId="{727EDFAF-FEEE-47C2-AF9D-D6632136D028}" srcOrd="2" destOrd="0" presId="urn:microsoft.com/office/officeart/2005/8/layout/hList7"/>
    <dgm:cxn modelId="{A39F6D86-5784-480A-9128-D37984F3348B}" type="presParOf" srcId="{B679F6CF-6CE8-430E-A5E1-5628E293B4F9}" destId="{850FC48D-3AC0-4C4A-9F2E-7D807435903A}" srcOrd="3" destOrd="0" presId="urn:microsoft.com/office/officeart/2005/8/layout/hList7"/>
    <dgm:cxn modelId="{8C33DFF4-B130-4D84-857E-4F338C89FA8F}" type="presParOf" srcId="{D34201AE-B90B-4005-A9EE-531E3A086D3F}" destId="{5AFF1C1B-E6A0-40F8-A207-9039FD7FC1A8}" srcOrd="7" destOrd="0" presId="urn:microsoft.com/office/officeart/2005/8/layout/hList7"/>
    <dgm:cxn modelId="{AEBEA1FF-5EA8-4CB2-9763-ACB32E3AF5D4}" type="presParOf" srcId="{D34201AE-B90B-4005-A9EE-531E3A086D3F}" destId="{67B3E8AD-94ED-4A58-8D7B-B304C2388CA7}" srcOrd="8" destOrd="0" presId="urn:microsoft.com/office/officeart/2005/8/layout/hList7"/>
    <dgm:cxn modelId="{03423DC1-B016-477B-AFDB-943DBC5A0A65}" type="presParOf" srcId="{67B3E8AD-94ED-4A58-8D7B-B304C2388CA7}" destId="{07283385-FD35-4979-893C-02956C5AC50B}" srcOrd="0" destOrd="0" presId="urn:microsoft.com/office/officeart/2005/8/layout/hList7"/>
    <dgm:cxn modelId="{D3D1C076-79F9-4303-A633-1AC95EBEB2E7}" type="presParOf" srcId="{67B3E8AD-94ED-4A58-8D7B-B304C2388CA7}" destId="{6BC03367-9129-43CE-A98C-81B2179C8769}" srcOrd="1" destOrd="0" presId="urn:microsoft.com/office/officeart/2005/8/layout/hList7"/>
    <dgm:cxn modelId="{54C2BC08-CCEF-480F-92B8-44BF41FF2B0C}" type="presParOf" srcId="{67B3E8AD-94ED-4A58-8D7B-B304C2388CA7}" destId="{FC4D09C8-5386-41E2-9660-D4C4727E62C5}" srcOrd="2" destOrd="0" presId="urn:microsoft.com/office/officeart/2005/8/layout/hList7"/>
    <dgm:cxn modelId="{6F77F5F3-8F8C-4D58-968D-E95E08C2F0B0}" type="presParOf" srcId="{67B3E8AD-94ED-4A58-8D7B-B304C2388CA7}" destId="{6AFEF77C-A04D-46AE-AC10-5F468496D342}" srcOrd="3" destOrd="0" presId="urn:microsoft.com/office/officeart/2005/8/layout/hList7"/>
    <dgm:cxn modelId="{1A33B4A3-AE56-4FB6-B7CE-C143127B928E}" type="presParOf" srcId="{D34201AE-B90B-4005-A9EE-531E3A086D3F}" destId="{A190361D-662E-4D8C-8FAF-BA8F525364FB}" srcOrd="9" destOrd="0" presId="urn:microsoft.com/office/officeart/2005/8/layout/hList7"/>
    <dgm:cxn modelId="{787A4C1A-6D42-4C3F-80A3-AC4E30B8769D}" type="presParOf" srcId="{D34201AE-B90B-4005-A9EE-531E3A086D3F}" destId="{9D55B3F4-7FB3-455C-9B8D-7EE9720BAF26}" srcOrd="10" destOrd="0" presId="urn:microsoft.com/office/officeart/2005/8/layout/hList7"/>
    <dgm:cxn modelId="{64BF362B-9769-411B-BCDB-85E72E1EDE8D}" type="presParOf" srcId="{9D55B3F4-7FB3-455C-9B8D-7EE9720BAF26}" destId="{1CA5D090-255F-4B52-8EAF-B0478A019866}" srcOrd="0" destOrd="0" presId="urn:microsoft.com/office/officeart/2005/8/layout/hList7"/>
    <dgm:cxn modelId="{C0D932E9-3679-4053-9093-A3656B5B079D}" type="presParOf" srcId="{9D55B3F4-7FB3-455C-9B8D-7EE9720BAF26}" destId="{C444DA19-3498-4D6D-8040-F9D8A6958C10}" srcOrd="1" destOrd="0" presId="urn:microsoft.com/office/officeart/2005/8/layout/hList7"/>
    <dgm:cxn modelId="{39EADDF1-A67B-450D-9280-4431532116B2}" type="presParOf" srcId="{9D55B3F4-7FB3-455C-9B8D-7EE9720BAF26}" destId="{938ECC96-1FD9-4CB5-B04D-B4B8BC6BE1D5}" srcOrd="2" destOrd="0" presId="urn:microsoft.com/office/officeart/2005/8/layout/hList7"/>
    <dgm:cxn modelId="{CDDD0817-AA2D-4FDE-9200-C8735D853508}" type="presParOf" srcId="{9D55B3F4-7FB3-455C-9B8D-7EE9720BAF26}" destId="{3C74D8EF-31AE-47F1-8BDF-35D704BECC10}" srcOrd="3" destOrd="0" presId="urn:microsoft.com/office/officeart/2005/8/layout/hList7"/>
    <dgm:cxn modelId="{60D2B230-57FE-459A-A22F-243FD3209428}" type="presParOf" srcId="{D34201AE-B90B-4005-A9EE-531E3A086D3F}" destId="{AFCAB2B2-86C9-4A1E-BBDB-716EFBFF504A}" srcOrd="11" destOrd="0" presId="urn:microsoft.com/office/officeart/2005/8/layout/hList7"/>
    <dgm:cxn modelId="{8DD1EB57-10E3-4CD5-AF0B-64BC2D8945D4}" type="presParOf" srcId="{D34201AE-B90B-4005-A9EE-531E3A086D3F}" destId="{77810B6B-F18A-45B2-A479-CF31AE4BC722}" srcOrd="12" destOrd="0" presId="urn:microsoft.com/office/officeart/2005/8/layout/hList7"/>
    <dgm:cxn modelId="{C0C9E772-A475-4ED5-BB99-0F6BCF1E77DE}" type="presParOf" srcId="{77810B6B-F18A-45B2-A479-CF31AE4BC722}" destId="{D604CCC4-0BFD-4F41-87BF-C70290F05F0A}" srcOrd="0" destOrd="0" presId="urn:microsoft.com/office/officeart/2005/8/layout/hList7"/>
    <dgm:cxn modelId="{2C5AAD24-C0ED-44F1-A3C6-34EAB3B91E5B}" type="presParOf" srcId="{77810B6B-F18A-45B2-A479-CF31AE4BC722}" destId="{3F90CD29-0EE4-4909-95E7-850BE88B9EBC}" srcOrd="1" destOrd="0" presId="urn:microsoft.com/office/officeart/2005/8/layout/hList7"/>
    <dgm:cxn modelId="{94266154-B15A-426C-8F94-14E7FDFE3691}" type="presParOf" srcId="{77810B6B-F18A-45B2-A479-CF31AE4BC722}" destId="{F26FBDE6-3F22-4B88-A267-4DB68E2C488C}" srcOrd="2" destOrd="0" presId="urn:microsoft.com/office/officeart/2005/8/layout/hList7"/>
    <dgm:cxn modelId="{7C04529D-8566-406C-866E-3F3284120ABC}" type="presParOf" srcId="{77810B6B-F18A-45B2-A479-CF31AE4BC722}" destId="{E0569A0F-0450-4B63-A223-EB8EAD71CBE2}" srcOrd="3" destOrd="0" presId="urn:microsoft.com/office/officeart/2005/8/layout/hList7"/>
    <dgm:cxn modelId="{7FDDFDD7-7449-4DC5-85A6-BD416397724C}" type="presParOf" srcId="{D34201AE-B90B-4005-A9EE-531E3A086D3F}" destId="{E87A15E7-D0BA-42C6-A280-DF6034CB6256}" srcOrd="13" destOrd="0" presId="urn:microsoft.com/office/officeart/2005/8/layout/hList7"/>
    <dgm:cxn modelId="{0240771A-52DD-466E-84E6-F178A6283438}" type="presParOf" srcId="{D34201AE-B90B-4005-A9EE-531E3A086D3F}" destId="{EDC7D2FF-7467-4BD5-8614-222DC8DE94DE}" srcOrd="14" destOrd="0" presId="urn:microsoft.com/office/officeart/2005/8/layout/hList7"/>
    <dgm:cxn modelId="{2AAE0A5B-7A9F-4E76-AE06-35C46C6933A6}" type="presParOf" srcId="{EDC7D2FF-7467-4BD5-8614-222DC8DE94DE}" destId="{0E7FE00B-FDF8-4D9B-A1E1-E390B707AA20}" srcOrd="0" destOrd="0" presId="urn:microsoft.com/office/officeart/2005/8/layout/hList7"/>
    <dgm:cxn modelId="{69A3B67C-8D99-40B0-BC9E-BA63CFB7B8E8}" type="presParOf" srcId="{EDC7D2FF-7467-4BD5-8614-222DC8DE94DE}" destId="{6DBDACF2-7A1F-4177-99A9-D83689A0E5BB}" srcOrd="1" destOrd="0" presId="urn:microsoft.com/office/officeart/2005/8/layout/hList7"/>
    <dgm:cxn modelId="{CB33AA8B-A1BE-4FAA-92CD-31486BAA7AE6}" type="presParOf" srcId="{EDC7D2FF-7467-4BD5-8614-222DC8DE94DE}" destId="{28CD031A-8D4E-4E79-9688-E1C3431F7E96}" srcOrd="2" destOrd="0" presId="urn:microsoft.com/office/officeart/2005/8/layout/hList7"/>
    <dgm:cxn modelId="{836CE1D7-3E38-4C62-ADC1-34C141D12EE9}" type="presParOf" srcId="{EDC7D2FF-7467-4BD5-8614-222DC8DE94DE}" destId="{A71631CF-2A71-4F38-AD07-D42F49A969FA}"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8C82337-0FCD-462F-8A19-D7CB7977E85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A8F1655D-C33B-492F-A2F8-A850BF50994F}">
      <dgm:prSet custT="1"/>
      <dgm:spPr/>
      <dgm:t>
        <a:bodyPr/>
        <a:lstStyle/>
        <a:p>
          <a:pPr rtl="0"/>
          <a:r>
            <a:rPr lang="cs-CZ" sz="1300" b="1" dirty="0" smtClean="0"/>
            <a:t>Identifikační a údaje a přílohy</a:t>
          </a:r>
          <a:endParaRPr lang="cs-CZ" sz="1300" b="1" dirty="0"/>
        </a:p>
      </dgm:t>
    </dgm:pt>
    <dgm:pt modelId="{1B507EAF-804B-4B17-98E9-136AC89A6BEA}" type="parTrans" cxnId="{027E7D16-B22B-45AB-9078-BBE1D689FC93}">
      <dgm:prSet/>
      <dgm:spPr/>
      <dgm:t>
        <a:bodyPr/>
        <a:lstStyle/>
        <a:p>
          <a:endParaRPr lang="cs-CZ"/>
        </a:p>
      </dgm:t>
    </dgm:pt>
    <dgm:pt modelId="{5307FAFC-2D10-460B-9509-4AE4E223C174}" type="sibTrans" cxnId="{027E7D16-B22B-45AB-9078-BBE1D689FC93}">
      <dgm:prSet/>
      <dgm:spPr/>
      <dgm:t>
        <a:bodyPr/>
        <a:lstStyle/>
        <a:p>
          <a:endParaRPr lang="cs-CZ"/>
        </a:p>
      </dgm:t>
    </dgm:pt>
    <dgm:pt modelId="{4622BFB1-BC3A-4088-886D-7F706F8C2D69}">
      <dgm:prSet custT="1"/>
      <dgm:spPr/>
      <dgm:t>
        <a:bodyPr/>
        <a:lstStyle/>
        <a:p>
          <a:pPr rtl="0"/>
          <a:r>
            <a:rPr lang="cs-CZ" sz="1300" b="1" dirty="0" smtClean="0"/>
            <a:t>Charakteristika projektu,  soulad s cílem programu, specifikace předmětu projektu, stručný popis podstaty projektu a jeho etap </a:t>
          </a:r>
          <a:endParaRPr lang="cs-CZ" sz="1300" b="1" dirty="0"/>
        </a:p>
      </dgm:t>
    </dgm:pt>
    <dgm:pt modelId="{1EFD5476-D884-4903-935B-83564791E360}" type="parTrans" cxnId="{9D33C230-BD0F-40CF-8AA9-F08013383B38}">
      <dgm:prSet/>
      <dgm:spPr/>
      <dgm:t>
        <a:bodyPr/>
        <a:lstStyle/>
        <a:p>
          <a:endParaRPr lang="cs-CZ"/>
        </a:p>
      </dgm:t>
    </dgm:pt>
    <dgm:pt modelId="{EA3D8D95-3DF6-4D54-BAC3-9F6E8F77CA1A}" type="sibTrans" cxnId="{9D33C230-BD0F-40CF-8AA9-F08013383B38}">
      <dgm:prSet/>
      <dgm:spPr/>
      <dgm:t>
        <a:bodyPr/>
        <a:lstStyle/>
        <a:p>
          <a:endParaRPr lang="cs-CZ"/>
        </a:p>
      </dgm:t>
    </dgm:pt>
    <dgm:pt modelId="{578DCC02-8953-40B1-A8F4-DCF6CE99BB15}">
      <dgm:prSet custT="1"/>
      <dgm:spPr/>
      <dgm:t>
        <a:bodyPr/>
        <a:lstStyle/>
        <a:p>
          <a:pPr rtl="0"/>
          <a:r>
            <a:rPr lang="cs-CZ" sz="1300" b="1" dirty="0" smtClean="0"/>
            <a:t>Místo realizace, seznam relevantních staveb včetně jejich příslušných k. </a:t>
          </a:r>
          <a:r>
            <a:rPr lang="cs-CZ" sz="1300" b="1" dirty="0" err="1" smtClean="0"/>
            <a:t>ú.</a:t>
          </a:r>
          <a:r>
            <a:rPr lang="cs-CZ" sz="1300" b="1" dirty="0" smtClean="0"/>
            <a:t> a p. č., popis cílů projektu a monitorovacích ukazatelů</a:t>
          </a:r>
          <a:endParaRPr lang="cs-CZ" sz="1300" b="1" dirty="0"/>
        </a:p>
      </dgm:t>
    </dgm:pt>
    <dgm:pt modelId="{EEAEB2F3-4C30-444A-B05B-36775E8D03A0}" type="parTrans" cxnId="{AD8F0A5B-89FD-4B47-8170-05557D878E83}">
      <dgm:prSet/>
      <dgm:spPr/>
      <dgm:t>
        <a:bodyPr/>
        <a:lstStyle/>
        <a:p>
          <a:endParaRPr lang="cs-CZ"/>
        </a:p>
      </dgm:t>
    </dgm:pt>
    <dgm:pt modelId="{1A1CEFF2-3E55-4EDD-A32B-363082EF7759}" type="sibTrans" cxnId="{AD8F0A5B-89FD-4B47-8170-05557D878E83}">
      <dgm:prSet/>
      <dgm:spPr/>
      <dgm:t>
        <a:bodyPr/>
        <a:lstStyle/>
        <a:p>
          <a:endParaRPr lang="cs-CZ"/>
        </a:p>
      </dgm:t>
    </dgm:pt>
    <dgm:pt modelId="{22CB57AF-5AA6-459A-B3D5-E35ED6B9EE31}">
      <dgm:prSet custT="1"/>
      <dgm:spPr/>
      <dgm:t>
        <a:bodyPr/>
        <a:lstStyle/>
        <a:p>
          <a:pPr rtl="0"/>
          <a:r>
            <a:rPr lang="cs-CZ" sz="1300" b="1" dirty="0" smtClean="0"/>
            <a:t>Technická specifikace projektu včetně porovnání se stávajícím stavem</a:t>
          </a:r>
          <a:endParaRPr lang="cs-CZ" sz="1300" b="1" dirty="0"/>
        </a:p>
      </dgm:t>
    </dgm:pt>
    <dgm:pt modelId="{A1ACD4C2-AFFC-4C2A-870B-B8F8AC9BE2FC}" type="parTrans" cxnId="{952DFA4F-4CF1-4504-AA1B-A36BB2024C83}">
      <dgm:prSet/>
      <dgm:spPr/>
      <dgm:t>
        <a:bodyPr/>
        <a:lstStyle/>
        <a:p>
          <a:endParaRPr lang="cs-CZ"/>
        </a:p>
      </dgm:t>
    </dgm:pt>
    <dgm:pt modelId="{2CF7ECEB-5C0E-44A0-84CB-A56820082EA3}" type="sibTrans" cxnId="{952DFA4F-4CF1-4504-AA1B-A36BB2024C83}">
      <dgm:prSet/>
      <dgm:spPr/>
      <dgm:t>
        <a:bodyPr/>
        <a:lstStyle/>
        <a:p>
          <a:endParaRPr lang="cs-CZ"/>
        </a:p>
      </dgm:t>
    </dgm:pt>
    <dgm:pt modelId="{05E5FE48-8D33-49D9-809F-FF5C7545574B}">
      <dgm:prSet custT="1"/>
      <dgm:spPr/>
      <dgm:t>
        <a:bodyPr/>
        <a:lstStyle/>
        <a:p>
          <a:pPr rtl="0"/>
          <a:r>
            <a:rPr lang="cs-CZ" sz="1300" b="1" dirty="0" smtClean="0"/>
            <a:t>Popis funkcionalit a vzájemných vazeb, vazba na řídicí systémy, změna způsobu provozování distribuční sítě</a:t>
          </a:r>
          <a:endParaRPr lang="cs-CZ" sz="1300" b="1" dirty="0"/>
        </a:p>
      </dgm:t>
    </dgm:pt>
    <dgm:pt modelId="{711DB72D-A48E-47C1-9202-99DD08FA45A2}" type="parTrans" cxnId="{705D6770-58E6-4158-9EBB-B5485D1CC66B}">
      <dgm:prSet/>
      <dgm:spPr/>
      <dgm:t>
        <a:bodyPr/>
        <a:lstStyle/>
        <a:p>
          <a:endParaRPr lang="cs-CZ"/>
        </a:p>
      </dgm:t>
    </dgm:pt>
    <dgm:pt modelId="{DE5C336F-481E-40D2-8197-D5AC13BA5043}" type="sibTrans" cxnId="{705D6770-58E6-4158-9EBB-B5485D1CC66B}">
      <dgm:prSet/>
      <dgm:spPr/>
      <dgm:t>
        <a:bodyPr/>
        <a:lstStyle/>
        <a:p>
          <a:endParaRPr lang="cs-CZ"/>
        </a:p>
      </dgm:t>
    </dgm:pt>
    <dgm:pt modelId="{A8C229F1-93FE-475F-BC47-EF4FBB36C370}">
      <dgm:prSet custT="1"/>
      <dgm:spPr/>
      <dgm:t>
        <a:bodyPr/>
        <a:lstStyle/>
        <a:p>
          <a:pPr rtl="0"/>
          <a:r>
            <a:rPr lang="cs-CZ" sz="1300" b="1" dirty="0" smtClean="0"/>
            <a:t>Stávající stav a dopady na zákazníky v jednotlivých kategoriích -spolehlivost, kvalita</a:t>
          </a:r>
          <a:r>
            <a:rPr lang="cs-CZ" sz="1300" b="1" smtClean="0"/>
            <a:t>, připojován</a:t>
          </a:r>
          <a:endParaRPr lang="cs-CZ" sz="1300" b="1" dirty="0"/>
        </a:p>
      </dgm:t>
    </dgm:pt>
    <dgm:pt modelId="{0C4633D1-C43A-4436-ACF8-75B98FF56F17}" type="parTrans" cxnId="{A2B731EE-DE74-4641-A4BC-580F0830333B}">
      <dgm:prSet/>
      <dgm:spPr/>
      <dgm:t>
        <a:bodyPr/>
        <a:lstStyle/>
        <a:p>
          <a:endParaRPr lang="cs-CZ"/>
        </a:p>
      </dgm:t>
    </dgm:pt>
    <dgm:pt modelId="{A5B3B781-FCEF-4F49-9857-E53A8FAFF784}" type="sibTrans" cxnId="{A2B731EE-DE74-4641-A4BC-580F0830333B}">
      <dgm:prSet/>
      <dgm:spPr/>
      <dgm:t>
        <a:bodyPr/>
        <a:lstStyle/>
        <a:p>
          <a:endParaRPr lang="cs-CZ"/>
        </a:p>
      </dgm:t>
    </dgm:pt>
    <dgm:pt modelId="{BDA5AED7-A7E7-47B3-8B0C-6DC4C7CF9640}">
      <dgm:prSet custT="1"/>
      <dgm:spPr/>
      <dgm:t>
        <a:bodyPr/>
        <a:lstStyle/>
        <a:p>
          <a:pPr rtl="0"/>
          <a:r>
            <a:rPr lang="cs-CZ" sz="1300" b="1" dirty="0" smtClean="0"/>
            <a:t>Nově zaváděný stav s předpokládaným a očekávaným zlepšením v jednotlivých kategoriích </a:t>
          </a:r>
          <a:endParaRPr lang="cs-CZ" sz="1300" b="1" dirty="0"/>
        </a:p>
      </dgm:t>
    </dgm:pt>
    <dgm:pt modelId="{C547578B-D549-4693-910E-67A5E1FEEDC9}" type="parTrans" cxnId="{5B4BCA8B-3532-4BD9-B939-05669FCCE08C}">
      <dgm:prSet/>
      <dgm:spPr/>
      <dgm:t>
        <a:bodyPr/>
        <a:lstStyle/>
        <a:p>
          <a:endParaRPr lang="cs-CZ"/>
        </a:p>
      </dgm:t>
    </dgm:pt>
    <dgm:pt modelId="{C353D0BA-2D48-46E6-8239-59A49543416C}" type="sibTrans" cxnId="{5B4BCA8B-3532-4BD9-B939-05669FCCE08C}">
      <dgm:prSet/>
      <dgm:spPr/>
      <dgm:t>
        <a:bodyPr/>
        <a:lstStyle/>
        <a:p>
          <a:endParaRPr lang="cs-CZ"/>
        </a:p>
      </dgm:t>
    </dgm:pt>
    <dgm:pt modelId="{8C5B8DDE-0724-46AC-8BE1-ED862B366873}">
      <dgm:prSet custT="1"/>
      <dgm:spPr/>
      <dgm:t>
        <a:bodyPr/>
        <a:lstStyle/>
        <a:p>
          <a:pPr rtl="0"/>
          <a:r>
            <a:rPr lang="cs-CZ" sz="1300" b="1" dirty="0" smtClean="0"/>
            <a:t>Popis předpokladů vč. rizik a vyjádření citlivosti jednotlivých rizik, přínos pro provozovatele, pro zákazníky a další uživatele </a:t>
          </a:r>
          <a:endParaRPr lang="cs-CZ" sz="1300" b="1" dirty="0"/>
        </a:p>
      </dgm:t>
    </dgm:pt>
    <dgm:pt modelId="{E0DAF8C1-2588-4971-AE53-7547E7AB2526}" type="parTrans" cxnId="{C7848E0D-9A9A-4C2A-A2E8-67AE0F76ED65}">
      <dgm:prSet/>
      <dgm:spPr/>
      <dgm:t>
        <a:bodyPr/>
        <a:lstStyle/>
        <a:p>
          <a:endParaRPr lang="cs-CZ"/>
        </a:p>
      </dgm:t>
    </dgm:pt>
    <dgm:pt modelId="{EFB93B11-FD85-4DDA-86D0-49CBDBA5A212}" type="sibTrans" cxnId="{C7848E0D-9A9A-4C2A-A2E8-67AE0F76ED65}">
      <dgm:prSet/>
      <dgm:spPr/>
      <dgm:t>
        <a:bodyPr/>
        <a:lstStyle/>
        <a:p>
          <a:endParaRPr lang="cs-CZ"/>
        </a:p>
      </dgm:t>
    </dgm:pt>
    <dgm:pt modelId="{7A2D7CE8-BBCA-4250-A6A9-E8817617E85C}">
      <dgm:prSet custT="1"/>
      <dgm:spPr/>
      <dgm:t>
        <a:bodyPr/>
        <a:lstStyle/>
        <a:p>
          <a:pPr rtl="0"/>
          <a:r>
            <a:rPr lang="cs-CZ" sz="1300" b="1" smtClean="0"/>
            <a:t>Dopad projektu na životní prostředí</a:t>
          </a:r>
          <a:endParaRPr lang="cs-CZ" sz="1300" b="1"/>
        </a:p>
      </dgm:t>
    </dgm:pt>
    <dgm:pt modelId="{45CE2D53-9A09-42FE-A53D-D33E551A3D00}" type="parTrans" cxnId="{B004F528-1B1A-4CA0-96D8-D12810EEC557}">
      <dgm:prSet/>
      <dgm:spPr/>
      <dgm:t>
        <a:bodyPr/>
        <a:lstStyle/>
        <a:p>
          <a:endParaRPr lang="cs-CZ"/>
        </a:p>
      </dgm:t>
    </dgm:pt>
    <dgm:pt modelId="{2A20FC98-33E6-461D-90F0-010ACC6EDB16}" type="sibTrans" cxnId="{B004F528-1B1A-4CA0-96D8-D12810EEC557}">
      <dgm:prSet/>
      <dgm:spPr/>
      <dgm:t>
        <a:bodyPr/>
        <a:lstStyle/>
        <a:p>
          <a:endParaRPr lang="cs-CZ"/>
        </a:p>
      </dgm:t>
    </dgm:pt>
    <dgm:pt modelId="{E884FBEC-3E96-4EDD-96F2-F7DD9CAE94C9}">
      <dgm:prSet custT="1"/>
      <dgm:spPr/>
      <dgm:t>
        <a:bodyPr/>
        <a:lstStyle/>
        <a:p>
          <a:pPr rtl="0"/>
          <a:r>
            <a:rPr lang="cs-CZ" sz="1300" b="1" dirty="0" smtClean="0"/>
            <a:t>Časový harmonogram projektu s realizací na jednotlivé roky, etapy </a:t>
          </a:r>
          <a:endParaRPr lang="cs-CZ" sz="1300" b="1" dirty="0"/>
        </a:p>
      </dgm:t>
    </dgm:pt>
    <dgm:pt modelId="{8587183F-7D80-4E81-9D63-60EFFE33FDCA}" type="parTrans" cxnId="{8B1F1782-EED4-421C-83D1-B801B0C49B42}">
      <dgm:prSet/>
      <dgm:spPr/>
      <dgm:t>
        <a:bodyPr/>
        <a:lstStyle/>
        <a:p>
          <a:endParaRPr lang="cs-CZ"/>
        </a:p>
      </dgm:t>
    </dgm:pt>
    <dgm:pt modelId="{1A695E5A-1D8A-4508-AEC9-0A28E3F18CE1}" type="sibTrans" cxnId="{8B1F1782-EED4-421C-83D1-B801B0C49B42}">
      <dgm:prSet/>
      <dgm:spPr/>
      <dgm:t>
        <a:bodyPr/>
        <a:lstStyle/>
        <a:p>
          <a:endParaRPr lang="cs-CZ"/>
        </a:p>
      </dgm:t>
    </dgm:pt>
    <dgm:pt modelId="{A3BD4CAE-86F4-4A65-8E60-7C25EE925E89}">
      <dgm:prSet custT="1"/>
      <dgm:spPr/>
      <dgm:t>
        <a:bodyPr/>
        <a:lstStyle/>
        <a:p>
          <a:pPr rtl="0"/>
          <a:r>
            <a:rPr lang="cs-CZ" sz="1300" b="1" dirty="0" smtClean="0"/>
            <a:t>Finanční analýza projektu, náklady a výnosy, zdroje financí,  zajištění dlouhodobého majetku, vymezení servisních podmínek </a:t>
          </a:r>
          <a:endParaRPr lang="cs-CZ" sz="1300" b="1" dirty="0"/>
        </a:p>
      </dgm:t>
    </dgm:pt>
    <dgm:pt modelId="{D1715742-C766-4AAF-869E-10848DFFD05E}" type="parTrans" cxnId="{FB985BDA-3DBB-4CF5-B132-92A2CCDFCBCA}">
      <dgm:prSet/>
      <dgm:spPr/>
      <dgm:t>
        <a:bodyPr/>
        <a:lstStyle/>
        <a:p>
          <a:endParaRPr lang="cs-CZ"/>
        </a:p>
      </dgm:t>
    </dgm:pt>
    <dgm:pt modelId="{E8274779-AAF9-43C0-BB4B-B92D02866DD2}" type="sibTrans" cxnId="{FB985BDA-3DBB-4CF5-B132-92A2CCDFCBCA}">
      <dgm:prSet/>
      <dgm:spPr/>
      <dgm:t>
        <a:bodyPr/>
        <a:lstStyle/>
        <a:p>
          <a:endParaRPr lang="cs-CZ"/>
        </a:p>
      </dgm:t>
    </dgm:pt>
    <dgm:pt modelId="{1E5C0267-D082-464B-A132-55FE5E9A6511}">
      <dgm:prSet custT="1"/>
      <dgm:spPr/>
      <dgm:t>
        <a:bodyPr/>
        <a:lstStyle/>
        <a:p>
          <a:pPr rtl="0"/>
          <a:r>
            <a:rPr lang="cs-CZ" sz="1300" b="1" dirty="0" smtClean="0"/>
            <a:t>Hodnocení efektivity a udržitelnosti projektu, vyhodnocení projektu pomocí ukazatelů </a:t>
          </a:r>
          <a:endParaRPr lang="cs-CZ" sz="1300" b="1" dirty="0"/>
        </a:p>
      </dgm:t>
    </dgm:pt>
    <dgm:pt modelId="{D6308B61-0206-4632-A3C7-8596B76A2253}" type="parTrans" cxnId="{529BE172-55F7-4073-A5CC-183F82E56411}">
      <dgm:prSet/>
      <dgm:spPr/>
      <dgm:t>
        <a:bodyPr/>
        <a:lstStyle/>
        <a:p>
          <a:endParaRPr lang="cs-CZ"/>
        </a:p>
      </dgm:t>
    </dgm:pt>
    <dgm:pt modelId="{C649CCA0-55C4-4D34-88C1-7959D3BB36D1}" type="sibTrans" cxnId="{529BE172-55F7-4073-A5CC-183F82E56411}">
      <dgm:prSet/>
      <dgm:spPr/>
      <dgm:t>
        <a:bodyPr/>
        <a:lstStyle/>
        <a:p>
          <a:endParaRPr lang="cs-CZ"/>
        </a:p>
      </dgm:t>
    </dgm:pt>
    <dgm:pt modelId="{1F655BBE-7E3E-4F57-8F29-8FD74D928AEE}">
      <dgm:prSet custT="1"/>
      <dgm:spPr/>
      <dgm:t>
        <a:bodyPr/>
        <a:lstStyle/>
        <a:p>
          <a:pPr rtl="0"/>
          <a:r>
            <a:rPr lang="cs-CZ" sz="1300" b="1" dirty="0" smtClean="0"/>
            <a:t>Citlivostní analýza, vymezení největších rizik v projektu </a:t>
          </a:r>
          <a:endParaRPr lang="cs-CZ" sz="1300" b="1" dirty="0"/>
        </a:p>
      </dgm:t>
    </dgm:pt>
    <dgm:pt modelId="{55514292-FC72-4F18-BD12-1837EB960D6C}" type="parTrans" cxnId="{A956BF13-A718-4BEA-8A3C-2BAF1329C134}">
      <dgm:prSet/>
      <dgm:spPr/>
      <dgm:t>
        <a:bodyPr/>
        <a:lstStyle/>
        <a:p>
          <a:endParaRPr lang="cs-CZ"/>
        </a:p>
      </dgm:t>
    </dgm:pt>
    <dgm:pt modelId="{851AB02F-EA47-4577-AA18-7D97488B9C05}" type="sibTrans" cxnId="{A956BF13-A718-4BEA-8A3C-2BAF1329C134}">
      <dgm:prSet/>
      <dgm:spPr/>
      <dgm:t>
        <a:bodyPr/>
        <a:lstStyle/>
        <a:p>
          <a:endParaRPr lang="cs-CZ"/>
        </a:p>
      </dgm:t>
    </dgm:pt>
    <dgm:pt modelId="{58775E0C-23EA-4145-91E0-458E38B6EAE6}" type="pres">
      <dgm:prSet presAssocID="{48C82337-0FCD-462F-8A19-D7CB7977E857}" presName="linear" presStyleCnt="0">
        <dgm:presLayoutVars>
          <dgm:animLvl val="lvl"/>
          <dgm:resizeHandles val="exact"/>
        </dgm:presLayoutVars>
      </dgm:prSet>
      <dgm:spPr/>
      <dgm:t>
        <a:bodyPr/>
        <a:lstStyle/>
        <a:p>
          <a:endParaRPr lang="cs-CZ"/>
        </a:p>
      </dgm:t>
    </dgm:pt>
    <dgm:pt modelId="{A32D6482-A943-42AB-84B3-6D0330E1F151}" type="pres">
      <dgm:prSet presAssocID="{A8F1655D-C33B-492F-A2F8-A850BF50994F}" presName="parentText" presStyleLbl="node1" presStyleIdx="0" presStyleCnt="13">
        <dgm:presLayoutVars>
          <dgm:chMax val="0"/>
          <dgm:bulletEnabled val="1"/>
        </dgm:presLayoutVars>
      </dgm:prSet>
      <dgm:spPr/>
      <dgm:t>
        <a:bodyPr/>
        <a:lstStyle/>
        <a:p>
          <a:endParaRPr lang="cs-CZ"/>
        </a:p>
      </dgm:t>
    </dgm:pt>
    <dgm:pt modelId="{2E9E347E-4AAD-446E-9C12-233C1681E31F}" type="pres">
      <dgm:prSet presAssocID="{5307FAFC-2D10-460B-9509-4AE4E223C174}" presName="spacer" presStyleCnt="0"/>
      <dgm:spPr/>
    </dgm:pt>
    <dgm:pt modelId="{B8074037-1418-410E-BB88-8BC803336F25}" type="pres">
      <dgm:prSet presAssocID="{4622BFB1-BC3A-4088-886D-7F706F8C2D69}" presName="parentText" presStyleLbl="node1" presStyleIdx="1" presStyleCnt="13">
        <dgm:presLayoutVars>
          <dgm:chMax val="0"/>
          <dgm:bulletEnabled val="1"/>
        </dgm:presLayoutVars>
      </dgm:prSet>
      <dgm:spPr/>
      <dgm:t>
        <a:bodyPr/>
        <a:lstStyle/>
        <a:p>
          <a:endParaRPr lang="cs-CZ"/>
        </a:p>
      </dgm:t>
    </dgm:pt>
    <dgm:pt modelId="{312C29ED-4840-48A2-93FB-1CDF009570D2}" type="pres">
      <dgm:prSet presAssocID="{EA3D8D95-3DF6-4D54-BAC3-9F6E8F77CA1A}" presName="spacer" presStyleCnt="0"/>
      <dgm:spPr/>
    </dgm:pt>
    <dgm:pt modelId="{CF90A45A-0B54-4D78-BCDE-5880D9C0245F}" type="pres">
      <dgm:prSet presAssocID="{578DCC02-8953-40B1-A8F4-DCF6CE99BB15}" presName="parentText" presStyleLbl="node1" presStyleIdx="2" presStyleCnt="13" custLinFactNeighborY="23209">
        <dgm:presLayoutVars>
          <dgm:chMax val="0"/>
          <dgm:bulletEnabled val="1"/>
        </dgm:presLayoutVars>
      </dgm:prSet>
      <dgm:spPr/>
      <dgm:t>
        <a:bodyPr/>
        <a:lstStyle/>
        <a:p>
          <a:endParaRPr lang="cs-CZ"/>
        </a:p>
      </dgm:t>
    </dgm:pt>
    <dgm:pt modelId="{E4255468-E13F-46D6-B876-7412FCEECF2F}" type="pres">
      <dgm:prSet presAssocID="{1A1CEFF2-3E55-4EDD-A32B-363082EF7759}" presName="spacer" presStyleCnt="0"/>
      <dgm:spPr/>
    </dgm:pt>
    <dgm:pt modelId="{60BE8EA0-CC87-4A10-A4EF-D9C802F634AE}" type="pres">
      <dgm:prSet presAssocID="{22CB57AF-5AA6-459A-B3D5-E35ED6B9EE31}" presName="parentText" presStyleLbl="node1" presStyleIdx="3" presStyleCnt="13">
        <dgm:presLayoutVars>
          <dgm:chMax val="0"/>
          <dgm:bulletEnabled val="1"/>
        </dgm:presLayoutVars>
      </dgm:prSet>
      <dgm:spPr/>
      <dgm:t>
        <a:bodyPr/>
        <a:lstStyle/>
        <a:p>
          <a:endParaRPr lang="cs-CZ"/>
        </a:p>
      </dgm:t>
    </dgm:pt>
    <dgm:pt modelId="{719E4CC4-57CF-4409-AB00-6B92CEBD3F5F}" type="pres">
      <dgm:prSet presAssocID="{2CF7ECEB-5C0E-44A0-84CB-A56820082EA3}" presName="spacer" presStyleCnt="0"/>
      <dgm:spPr/>
    </dgm:pt>
    <dgm:pt modelId="{AE0E1604-D7E7-465D-A6C8-B063A11CA49E}" type="pres">
      <dgm:prSet presAssocID="{05E5FE48-8D33-49D9-809F-FF5C7545574B}" presName="parentText" presStyleLbl="node1" presStyleIdx="4" presStyleCnt="13">
        <dgm:presLayoutVars>
          <dgm:chMax val="0"/>
          <dgm:bulletEnabled val="1"/>
        </dgm:presLayoutVars>
      </dgm:prSet>
      <dgm:spPr/>
      <dgm:t>
        <a:bodyPr/>
        <a:lstStyle/>
        <a:p>
          <a:endParaRPr lang="cs-CZ"/>
        </a:p>
      </dgm:t>
    </dgm:pt>
    <dgm:pt modelId="{CCB55294-1BEF-430D-ABD7-034229076264}" type="pres">
      <dgm:prSet presAssocID="{DE5C336F-481E-40D2-8197-D5AC13BA5043}" presName="spacer" presStyleCnt="0"/>
      <dgm:spPr/>
    </dgm:pt>
    <dgm:pt modelId="{6AD75977-7596-48F5-B095-20313534ADC5}" type="pres">
      <dgm:prSet presAssocID="{A8C229F1-93FE-475F-BC47-EF4FBB36C370}" presName="parentText" presStyleLbl="node1" presStyleIdx="5" presStyleCnt="13">
        <dgm:presLayoutVars>
          <dgm:chMax val="0"/>
          <dgm:bulletEnabled val="1"/>
        </dgm:presLayoutVars>
      </dgm:prSet>
      <dgm:spPr/>
      <dgm:t>
        <a:bodyPr/>
        <a:lstStyle/>
        <a:p>
          <a:endParaRPr lang="cs-CZ"/>
        </a:p>
      </dgm:t>
    </dgm:pt>
    <dgm:pt modelId="{8F68172C-FD64-4DBA-8DF4-9DD34DF206B5}" type="pres">
      <dgm:prSet presAssocID="{A5B3B781-FCEF-4F49-9857-E53A8FAFF784}" presName="spacer" presStyleCnt="0"/>
      <dgm:spPr/>
    </dgm:pt>
    <dgm:pt modelId="{52040A13-2C38-4E11-B5BD-7FA51BF2498B}" type="pres">
      <dgm:prSet presAssocID="{BDA5AED7-A7E7-47B3-8B0C-6DC4C7CF9640}" presName="parentText" presStyleLbl="node1" presStyleIdx="6" presStyleCnt="13">
        <dgm:presLayoutVars>
          <dgm:chMax val="0"/>
          <dgm:bulletEnabled val="1"/>
        </dgm:presLayoutVars>
      </dgm:prSet>
      <dgm:spPr/>
      <dgm:t>
        <a:bodyPr/>
        <a:lstStyle/>
        <a:p>
          <a:endParaRPr lang="cs-CZ"/>
        </a:p>
      </dgm:t>
    </dgm:pt>
    <dgm:pt modelId="{845EC955-9C47-41CE-B69A-E93F595667D3}" type="pres">
      <dgm:prSet presAssocID="{C353D0BA-2D48-46E6-8239-59A49543416C}" presName="spacer" presStyleCnt="0"/>
      <dgm:spPr/>
    </dgm:pt>
    <dgm:pt modelId="{2F934F13-2A9F-43B0-BD63-B80ECD22F335}" type="pres">
      <dgm:prSet presAssocID="{8C5B8DDE-0724-46AC-8BE1-ED862B366873}" presName="parentText" presStyleLbl="node1" presStyleIdx="7" presStyleCnt="13">
        <dgm:presLayoutVars>
          <dgm:chMax val="0"/>
          <dgm:bulletEnabled val="1"/>
        </dgm:presLayoutVars>
      </dgm:prSet>
      <dgm:spPr/>
      <dgm:t>
        <a:bodyPr/>
        <a:lstStyle/>
        <a:p>
          <a:endParaRPr lang="cs-CZ"/>
        </a:p>
      </dgm:t>
    </dgm:pt>
    <dgm:pt modelId="{55483E0D-9649-4EC3-A2DF-1F2947FFABD3}" type="pres">
      <dgm:prSet presAssocID="{EFB93B11-FD85-4DDA-86D0-49CBDBA5A212}" presName="spacer" presStyleCnt="0"/>
      <dgm:spPr/>
    </dgm:pt>
    <dgm:pt modelId="{8F8B6A7B-4AB4-4EF6-BB57-4D29F7A270EA}" type="pres">
      <dgm:prSet presAssocID="{7A2D7CE8-BBCA-4250-A6A9-E8817617E85C}" presName="parentText" presStyleLbl="node1" presStyleIdx="8" presStyleCnt="13">
        <dgm:presLayoutVars>
          <dgm:chMax val="0"/>
          <dgm:bulletEnabled val="1"/>
        </dgm:presLayoutVars>
      </dgm:prSet>
      <dgm:spPr/>
      <dgm:t>
        <a:bodyPr/>
        <a:lstStyle/>
        <a:p>
          <a:endParaRPr lang="cs-CZ"/>
        </a:p>
      </dgm:t>
    </dgm:pt>
    <dgm:pt modelId="{138C060B-6A9A-441A-A578-815788696979}" type="pres">
      <dgm:prSet presAssocID="{2A20FC98-33E6-461D-90F0-010ACC6EDB16}" presName="spacer" presStyleCnt="0"/>
      <dgm:spPr/>
    </dgm:pt>
    <dgm:pt modelId="{C5DBCE5C-4EE7-4BC7-B7C4-3FE04D46C71D}" type="pres">
      <dgm:prSet presAssocID="{E884FBEC-3E96-4EDD-96F2-F7DD9CAE94C9}" presName="parentText" presStyleLbl="node1" presStyleIdx="9" presStyleCnt="13">
        <dgm:presLayoutVars>
          <dgm:chMax val="0"/>
          <dgm:bulletEnabled val="1"/>
        </dgm:presLayoutVars>
      </dgm:prSet>
      <dgm:spPr/>
      <dgm:t>
        <a:bodyPr/>
        <a:lstStyle/>
        <a:p>
          <a:endParaRPr lang="cs-CZ"/>
        </a:p>
      </dgm:t>
    </dgm:pt>
    <dgm:pt modelId="{E453BF64-17B6-4351-A621-15E22ED20FAD}" type="pres">
      <dgm:prSet presAssocID="{1A695E5A-1D8A-4508-AEC9-0A28E3F18CE1}" presName="spacer" presStyleCnt="0"/>
      <dgm:spPr/>
    </dgm:pt>
    <dgm:pt modelId="{A0EB5AAE-09C5-4DE4-A788-D78D56EFE976}" type="pres">
      <dgm:prSet presAssocID="{A3BD4CAE-86F4-4A65-8E60-7C25EE925E89}" presName="parentText" presStyleLbl="node1" presStyleIdx="10" presStyleCnt="13">
        <dgm:presLayoutVars>
          <dgm:chMax val="0"/>
          <dgm:bulletEnabled val="1"/>
        </dgm:presLayoutVars>
      </dgm:prSet>
      <dgm:spPr/>
      <dgm:t>
        <a:bodyPr/>
        <a:lstStyle/>
        <a:p>
          <a:endParaRPr lang="cs-CZ"/>
        </a:p>
      </dgm:t>
    </dgm:pt>
    <dgm:pt modelId="{27506771-72E2-4749-8171-208844A56555}" type="pres">
      <dgm:prSet presAssocID="{E8274779-AAF9-43C0-BB4B-B92D02866DD2}" presName="spacer" presStyleCnt="0"/>
      <dgm:spPr/>
    </dgm:pt>
    <dgm:pt modelId="{9D4925E4-6E2A-4444-AF32-3F50C3F87E95}" type="pres">
      <dgm:prSet presAssocID="{1E5C0267-D082-464B-A132-55FE5E9A6511}" presName="parentText" presStyleLbl="node1" presStyleIdx="11" presStyleCnt="13">
        <dgm:presLayoutVars>
          <dgm:chMax val="0"/>
          <dgm:bulletEnabled val="1"/>
        </dgm:presLayoutVars>
      </dgm:prSet>
      <dgm:spPr/>
      <dgm:t>
        <a:bodyPr/>
        <a:lstStyle/>
        <a:p>
          <a:endParaRPr lang="cs-CZ"/>
        </a:p>
      </dgm:t>
    </dgm:pt>
    <dgm:pt modelId="{1AF8E317-D352-4AF4-ABF3-14DE6D6DC5C6}" type="pres">
      <dgm:prSet presAssocID="{C649CCA0-55C4-4D34-88C1-7959D3BB36D1}" presName="spacer" presStyleCnt="0"/>
      <dgm:spPr/>
    </dgm:pt>
    <dgm:pt modelId="{0524EA0F-7E25-4FF2-B1CB-B59E0C941367}" type="pres">
      <dgm:prSet presAssocID="{1F655BBE-7E3E-4F57-8F29-8FD74D928AEE}" presName="parentText" presStyleLbl="node1" presStyleIdx="12" presStyleCnt="13">
        <dgm:presLayoutVars>
          <dgm:chMax val="0"/>
          <dgm:bulletEnabled val="1"/>
        </dgm:presLayoutVars>
      </dgm:prSet>
      <dgm:spPr/>
      <dgm:t>
        <a:bodyPr/>
        <a:lstStyle/>
        <a:p>
          <a:endParaRPr lang="cs-CZ"/>
        </a:p>
      </dgm:t>
    </dgm:pt>
  </dgm:ptLst>
  <dgm:cxnLst>
    <dgm:cxn modelId="{CE73E6FE-FA13-4707-AF99-8B9F486CF742}" type="presOf" srcId="{4622BFB1-BC3A-4088-886D-7F706F8C2D69}" destId="{B8074037-1418-410E-BB88-8BC803336F25}" srcOrd="0" destOrd="0" presId="urn:microsoft.com/office/officeart/2005/8/layout/vList2"/>
    <dgm:cxn modelId="{A2B731EE-DE74-4641-A4BC-580F0830333B}" srcId="{48C82337-0FCD-462F-8A19-D7CB7977E857}" destId="{A8C229F1-93FE-475F-BC47-EF4FBB36C370}" srcOrd="5" destOrd="0" parTransId="{0C4633D1-C43A-4436-ACF8-75B98FF56F17}" sibTransId="{A5B3B781-FCEF-4F49-9857-E53A8FAFF784}"/>
    <dgm:cxn modelId="{E2431119-9D34-4E14-B518-92617B1CABDB}" type="presOf" srcId="{8C5B8DDE-0724-46AC-8BE1-ED862B366873}" destId="{2F934F13-2A9F-43B0-BD63-B80ECD22F335}" srcOrd="0" destOrd="0" presId="urn:microsoft.com/office/officeart/2005/8/layout/vList2"/>
    <dgm:cxn modelId="{BA07CD32-380B-4284-ABB8-80D6674BEA7E}" type="presOf" srcId="{1F655BBE-7E3E-4F57-8F29-8FD74D928AEE}" destId="{0524EA0F-7E25-4FF2-B1CB-B59E0C941367}" srcOrd="0" destOrd="0" presId="urn:microsoft.com/office/officeart/2005/8/layout/vList2"/>
    <dgm:cxn modelId="{952DFA4F-4CF1-4504-AA1B-A36BB2024C83}" srcId="{48C82337-0FCD-462F-8A19-D7CB7977E857}" destId="{22CB57AF-5AA6-459A-B3D5-E35ED6B9EE31}" srcOrd="3" destOrd="0" parTransId="{A1ACD4C2-AFFC-4C2A-870B-B8F8AC9BE2FC}" sibTransId="{2CF7ECEB-5C0E-44A0-84CB-A56820082EA3}"/>
    <dgm:cxn modelId="{AE9A5D54-050F-4570-B657-41230C2D6881}" type="presOf" srcId="{22CB57AF-5AA6-459A-B3D5-E35ED6B9EE31}" destId="{60BE8EA0-CC87-4A10-A4EF-D9C802F634AE}" srcOrd="0" destOrd="0" presId="urn:microsoft.com/office/officeart/2005/8/layout/vList2"/>
    <dgm:cxn modelId="{DB4A0A09-55E2-48EB-BB58-0900CAD3DBCF}" type="presOf" srcId="{A3BD4CAE-86F4-4A65-8E60-7C25EE925E89}" destId="{A0EB5AAE-09C5-4DE4-A788-D78D56EFE976}" srcOrd="0" destOrd="0" presId="urn:microsoft.com/office/officeart/2005/8/layout/vList2"/>
    <dgm:cxn modelId="{C7848E0D-9A9A-4C2A-A2E8-67AE0F76ED65}" srcId="{48C82337-0FCD-462F-8A19-D7CB7977E857}" destId="{8C5B8DDE-0724-46AC-8BE1-ED862B366873}" srcOrd="7" destOrd="0" parTransId="{E0DAF8C1-2588-4971-AE53-7547E7AB2526}" sibTransId="{EFB93B11-FD85-4DDA-86D0-49CBDBA5A212}"/>
    <dgm:cxn modelId="{5DEB3C96-2552-4D60-8B2B-D273C7189669}" type="presOf" srcId="{05E5FE48-8D33-49D9-809F-FF5C7545574B}" destId="{AE0E1604-D7E7-465D-A6C8-B063A11CA49E}" srcOrd="0" destOrd="0" presId="urn:microsoft.com/office/officeart/2005/8/layout/vList2"/>
    <dgm:cxn modelId="{705D6770-58E6-4158-9EBB-B5485D1CC66B}" srcId="{48C82337-0FCD-462F-8A19-D7CB7977E857}" destId="{05E5FE48-8D33-49D9-809F-FF5C7545574B}" srcOrd="4" destOrd="0" parTransId="{711DB72D-A48E-47C1-9202-99DD08FA45A2}" sibTransId="{DE5C336F-481E-40D2-8197-D5AC13BA5043}"/>
    <dgm:cxn modelId="{529BE172-55F7-4073-A5CC-183F82E56411}" srcId="{48C82337-0FCD-462F-8A19-D7CB7977E857}" destId="{1E5C0267-D082-464B-A132-55FE5E9A6511}" srcOrd="11" destOrd="0" parTransId="{D6308B61-0206-4632-A3C7-8596B76A2253}" sibTransId="{C649CCA0-55C4-4D34-88C1-7959D3BB36D1}"/>
    <dgm:cxn modelId="{B5F930D4-C371-4773-8FA2-2D96AA1E5C94}" type="presOf" srcId="{A8F1655D-C33B-492F-A2F8-A850BF50994F}" destId="{A32D6482-A943-42AB-84B3-6D0330E1F151}" srcOrd="0" destOrd="0" presId="urn:microsoft.com/office/officeart/2005/8/layout/vList2"/>
    <dgm:cxn modelId="{9D33C230-BD0F-40CF-8AA9-F08013383B38}" srcId="{48C82337-0FCD-462F-8A19-D7CB7977E857}" destId="{4622BFB1-BC3A-4088-886D-7F706F8C2D69}" srcOrd="1" destOrd="0" parTransId="{1EFD5476-D884-4903-935B-83564791E360}" sibTransId="{EA3D8D95-3DF6-4D54-BAC3-9F6E8F77CA1A}"/>
    <dgm:cxn modelId="{E9D16C47-04C3-4AEF-8517-29503A2F1A8B}" type="presOf" srcId="{E884FBEC-3E96-4EDD-96F2-F7DD9CAE94C9}" destId="{C5DBCE5C-4EE7-4BC7-B7C4-3FE04D46C71D}" srcOrd="0" destOrd="0" presId="urn:microsoft.com/office/officeart/2005/8/layout/vList2"/>
    <dgm:cxn modelId="{25A694C1-6073-42D6-8352-97952E0785EC}" type="presOf" srcId="{7A2D7CE8-BBCA-4250-A6A9-E8817617E85C}" destId="{8F8B6A7B-4AB4-4EF6-BB57-4D29F7A270EA}" srcOrd="0" destOrd="0" presId="urn:microsoft.com/office/officeart/2005/8/layout/vList2"/>
    <dgm:cxn modelId="{6F91FB38-9AC0-4729-B33A-93D5C69CED6A}" type="presOf" srcId="{A8C229F1-93FE-475F-BC47-EF4FBB36C370}" destId="{6AD75977-7596-48F5-B095-20313534ADC5}" srcOrd="0" destOrd="0" presId="urn:microsoft.com/office/officeart/2005/8/layout/vList2"/>
    <dgm:cxn modelId="{8B1F1782-EED4-421C-83D1-B801B0C49B42}" srcId="{48C82337-0FCD-462F-8A19-D7CB7977E857}" destId="{E884FBEC-3E96-4EDD-96F2-F7DD9CAE94C9}" srcOrd="9" destOrd="0" parTransId="{8587183F-7D80-4E81-9D63-60EFFE33FDCA}" sibTransId="{1A695E5A-1D8A-4508-AEC9-0A28E3F18CE1}"/>
    <dgm:cxn modelId="{A956BF13-A718-4BEA-8A3C-2BAF1329C134}" srcId="{48C82337-0FCD-462F-8A19-D7CB7977E857}" destId="{1F655BBE-7E3E-4F57-8F29-8FD74D928AEE}" srcOrd="12" destOrd="0" parTransId="{55514292-FC72-4F18-BD12-1837EB960D6C}" sibTransId="{851AB02F-EA47-4577-AA18-7D97488B9C05}"/>
    <dgm:cxn modelId="{FB985BDA-3DBB-4CF5-B132-92A2CCDFCBCA}" srcId="{48C82337-0FCD-462F-8A19-D7CB7977E857}" destId="{A3BD4CAE-86F4-4A65-8E60-7C25EE925E89}" srcOrd="10" destOrd="0" parTransId="{D1715742-C766-4AAF-869E-10848DFFD05E}" sibTransId="{E8274779-AAF9-43C0-BB4B-B92D02866DD2}"/>
    <dgm:cxn modelId="{AD8F0A5B-89FD-4B47-8170-05557D878E83}" srcId="{48C82337-0FCD-462F-8A19-D7CB7977E857}" destId="{578DCC02-8953-40B1-A8F4-DCF6CE99BB15}" srcOrd="2" destOrd="0" parTransId="{EEAEB2F3-4C30-444A-B05B-36775E8D03A0}" sibTransId="{1A1CEFF2-3E55-4EDD-A32B-363082EF7759}"/>
    <dgm:cxn modelId="{A2049A43-0759-4B4A-B7D5-1F05CB4C1670}" type="presOf" srcId="{578DCC02-8953-40B1-A8F4-DCF6CE99BB15}" destId="{CF90A45A-0B54-4D78-BCDE-5880D9C0245F}" srcOrd="0" destOrd="0" presId="urn:microsoft.com/office/officeart/2005/8/layout/vList2"/>
    <dgm:cxn modelId="{A6F6C4D9-E67A-414D-8FE6-C7234F13DF41}" type="presOf" srcId="{1E5C0267-D082-464B-A132-55FE5E9A6511}" destId="{9D4925E4-6E2A-4444-AF32-3F50C3F87E95}" srcOrd="0" destOrd="0" presId="urn:microsoft.com/office/officeart/2005/8/layout/vList2"/>
    <dgm:cxn modelId="{5B4BCA8B-3532-4BD9-B939-05669FCCE08C}" srcId="{48C82337-0FCD-462F-8A19-D7CB7977E857}" destId="{BDA5AED7-A7E7-47B3-8B0C-6DC4C7CF9640}" srcOrd="6" destOrd="0" parTransId="{C547578B-D549-4693-910E-67A5E1FEEDC9}" sibTransId="{C353D0BA-2D48-46E6-8239-59A49543416C}"/>
    <dgm:cxn modelId="{040DE8B4-EA7E-4D7E-8F3E-DE273729A576}" type="presOf" srcId="{BDA5AED7-A7E7-47B3-8B0C-6DC4C7CF9640}" destId="{52040A13-2C38-4E11-B5BD-7FA51BF2498B}" srcOrd="0" destOrd="0" presId="urn:microsoft.com/office/officeart/2005/8/layout/vList2"/>
    <dgm:cxn modelId="{B004F528-1B1A-4CA0-96D8-D12810EEC557}" srcId="{48C82337-0FCD-462F-8A19-D7CB7977E857}" destId="{7A2D7CE8-BBCA-4250-A6A9-E8817617E85C}" srcOrd="8" destOrd="0" parTransId="{45CE2D53-9A09-42FE-A53D-D33E551A3D00}" sibTransId="{2A20FC98-33E6-461D-90F0-010ACC6EDB16}"/>
    <dgm:cxn modelId="{362B26D6-291E-476B-B9C8-9D14E389885A}" type="presOf" srcId="{48C82337-0FCD-462F-8A19-D7CB7977E857}" destId="{58775E0C-23EA-4145-91E0-458E38B6EAE6}" srcOrd="0" destOrd="0" presId="urn:microsoft.com/office/officeart/2005/8/layout/vList2"/>
    <dgm:cxn modelId="{027E7D16-B22B-45AB-9078-BBE1D689FC93}" srcId="{48C82337-0FCD-462F-8A19-D7CB7977E857}" destId="{A8F1655D-C33B-492F-A2F8-A850BF50994F}" srcOrd="0" destOrd="0" parTransId="{1B507EAF-804B-4B17-98E9-136AC89A6BEA}" sibTransId="{5307FAFC-2D10-460B-9509-4AE4E223C174}"/>
    <dgm:cxn modelId="{6A2DAB86-62AC-45C7-8120-0A298C25AC16}" type="presParOf" srcId="{58775E0C-23EA-4145-91E0-458E38B6EAE6}" destId="{A32D6482-A943-42AB-84B3-6D0330E1F151}" srcOrd="0" destOrd="0" presId="urn:microsoft.com/office/officeart/2005/8/layout/vList2"/>
    <dgm:cxn modelId="{74129DFB-7780-4A72-A2C4-046948D856CF}" type="presParOf" srcId="{58775E0C-23EA-4145-91E0-458E38B6EAE6}" destId="{2E9E347E-4AAD-446E-9C12-233C1681E31F}" srcOrd="1" destOrd="0" presId="urn:microsoft.com/office/officeart/2005/8/layout/vList2"/>
    <dgm:cxn modelId="{D962D9FE-B735-42CE-AD90-940D3B56ED81}" type="presParOf" srcId="{58775E0C-23EA-4145-91E0-458E38B6EAE6}" destId="{B8074037-1418-410E-BB88-8BC803336F25}" srcOrd="2" destOrd="0" presId="urn:microsoft.com/office/officeart/2005/8/layout/vList2"/>
    <dgm:cxn modelId="{B665EDF8-79B6-4004-BE50-02165CCF4949}" type="presParOf" srcId="{58775E0C-23EA-4145-91E0-458E38B6EAE6}" destId="{312C29ED-4840-48A2-93FB-1CDF009570D2}" srcOrd="3" destOrd="0" presId="urn:microsoft.com/office/officeart/2005/8/layout/vList2"/>
    <dgm:cxn modelId="{557633D5-8B36-4EC7-BAF7-41A6F023E06E}" type="presParOf" srcId="{58775E0C-23EA-4145-91E0-458E38B6EAE6}" destId="{CF90A45A-0B54-4D78-BCDE-5880D9C0245F}" srcOrd="4" destOrd="0" presId="urn:microsoft.com/office/officeart/2005/8/layout/vList2"/>
    <dgm:cxn modelId="{AB240807-DEEC-4FF7-8E27-374594C8C8BE}" type="presParOf" srcId="{58775E0C-23EA-4145-91E0-458E38B6EAE6}" destId="{E4255468-E13F-46D6-B876-7412FCEECF2F}" srcOrd="5" destOrd="0" presId="urn:microsoft.com/office/officeart/2005/8/layout/vList2"/>
    <dgm:cxn modelId="{39F30112-8CEA-4FD2-9C66-CBF2D4A0FFBF}" type="presParOf" srcId="{58775E0C-23EA-4145-91E0-458E38B6EAE6}" destId="{60BE8EA0-CC87-4A10-A4EF-D9C802F634AE}" srcOrd="6" destOrd="0" presId="urn:microsoft.com/office/officeart/2005/8/layout/vList2"/>
    <dgm:cxn modelId="{CA7DA4B4-E092-4CBD-9BCB-97A722E92E03}" type="presParOf" srcId="{58775E0C-23EA-4145-91E0-458E38B6EAE6}" destId="{719E4CC4-57CF-4409-AB00-6B92CEBD3F5F}" srcOrd="7" destOrd="0" presId="urn:microsoft.com/office/officeart/2005/8/layout/vList2"/>
    <dgm:cxn modelId="{FD91D062-F04F-45C2-966F-1BF50FFDB74E}" type="presParOf" srcId="{58775E0C-23EA-4145-91E0-458E38B6EAE6}" destId="{AE0E1604-D7E7-465D-A6C8-B063A11CA49E}" srcOrd="8" destOrd="0" presId="urn:microsoft.com/office/officeart/2005/8/layout/vList2"/>
    <dgm:cxn modelId="{8C63C28D-49D3-42B9-AFA6-6B2C4D2FC20A}" type="presParOf" srcId="{58775E0C-23EA-4145-91E0-458E38B6EAE6}" destId="{CCB55294-1BEF-430D-ABD7-034229076264}" srcOrd="9" destOrd="0" presId="urn:microsoft.com/office/officeart/2005/8/layout/vList2"/>
    <dgm:cxn modelId="{0C01FA9D-0D33-4DA3-8AAA-09BE63CBE735}" type="presParOf" srcId="{58775E0C-23EA-4145-91E0-458E38B6EAE6}" destId="{6AD75977-7596-48F5-B095-20313534ADC5}" srcOrd="10" destOrd="0" presId="urn:microsoft.com/office/officeart/2005/8/layout/vList2"/>
    <dgm:cxn modelId="{6FB4EF8B-A058-4699-BC40-1AE643441012}" type="presParOf" srcId="{58775E0C-23EA-4145-91E0-458E38B6EAE6}" destId="{8F68172C-FD64-4DBA-8DF4-9DD34DF206B5}" srcOrd="11" destOrd="0" presId="urn:microsoft.com/office/officeart/2005/8/layout/vList2"/>
    <dgm:cxn modelId="{4E5A287F-3D3B-426C-8DE6-8346C5B34752}" type="presParOf" srcId="{58775E0C-23EA-4145-91E0-458E38B6EAE6}" destId="{52040A13-2C38-4E11-B5BD-7FA51BF2498B}" srcOrd="12" destOrd="0" presId="urn:microsoft.com/office/officeart/2005/8/layout/vList2"/>
    <dgm:cxn modelId="{1F36E65C-06BB-481A-B99C-5F2F908235FA}" type="presParOf" srcId="{58775E0C-23EA-4145-91E0-458E38B6EAE6}" destId="{845EC955-9C47-41CE-B69A-E93F595667D3}" srcOrd="13" destOrd="0" presId="urn:microsoft.com/office/officeart/2005/8/layout/vList2"/>
    <dgm:cxn modelId="{8DF7F472-17AE-4028-8E7E-12AFFD095AC2}" type="presParOf" srcId="{58775E0C-23EA-4145-91E0-458E38B6EAE6}" destId="{2F934F13-2A9F-43B0-BD63-B80ECD22F335}" srcOrd="14" destOrd="0" presId="urn:microsoft.com/office/officeart/2005/8/layout/vList2"/>
    <dgm:cxn modelId="{92DA0BD4-67A0-420F-95C3-8082F110E889}" type="presParOf" srcId="{58775E0C-23EA-4145-91E0-458E38B6EAE6}" destId="{55483E0D-9649-4EC3-A2DF-1F2947FFABD3}" srcOrd="15" destOrd="0" presId="urn:microsoft.com/office/officeart/2005/8/layout/vList2"/>
    <dgm:cxn modelId="{F135E4E9-282A-4C6F-BE00-D45AB533EB02}" type="presParOf" srcId="{58775E0C-23EA-4145-91E0-458E38B6EAE6}" destId="{8F8B6A7B-4AB4-4EF6-BB57-4D29F7A270EA}" srcOrd="16" destOrd="0" presId="urn:microsoft.com/office/officeart/2005/8/layout/vList2"/>
    <dgm:cxn modelId="{D6A1F842-AE3C-403D-BA67-4222266D9858}" type="presParOf" srcId="{58775E0C-23EA-4145-91E0-458E38B6EAE6}" destId="{138C060B-6A9A-441A-A578-815788696979}" srcOrd="17" destOrd="0" presId="urn:microsoft.com/office/officeart/2005/8/layout/vList2"/>
    <dgm:cxn modelId="{76FBDB39-C684-4D26-9DBB-C2722BAD76DA}" type="presParOf" srcId="{58775E0C-23EA-4145-91E0-458E38B6EAE6}" destId="{C5DBCE5C-4EE7-4BC7-B7C4-3FE04D46C71D}" srcOrd="18" destOrd="0" presId="urn:microsoft.com/office/officeart/2005/8/layout/vList2"/>
    <dgm:cxn modelId="{DBB43B45-96FC-4BF5-BD90-0E56836460BE}" type="presParOf" srcId="{58775E0C-23EA-4145-91E0-458E38B6EAE6}" destId="{E453BF64-17B6-4351-A621-15E22ED20FAD}" srcOrd="19" destOrd="0" presId="urn:microsoft.com/office/officeart/2005/8/layout/vList2"/>
    <dgm:cxn modelId="{453388FA-4C10-4503-B261-47623AF83BBD}" type="presParOf" srcId="{58775E0C-23EA-4145-91E0-458E38B6EAE6}" destId="{A0EB5AAE-09C5-4DE4-A788-D78D56EFE976}" srcOrd="20" destOrd="0" presId="urn:microsoft.com/office/officeart/2005/8/layout/vList2"/>
    <dgm:cxn modelId="{7B3C16AC-70A2-45C7-A9CE-362868494033}" type="presParOf" srcId="{58775E0C-23EA-4145-91E0-458E38B6EAE6}" destId="{27506771-72E2-4749-8171-208844A56555}" srcOrd="21" destOrd="0" presId="urn:microsoft.com/office/officeart/2005/8/layout/vList2"/>
    <dgm:cxn modelId="{55E3EC0A-B1B1-4212-BD1A-6E0ABCEE5FB0}" type="presParOf" srcId="{58775E0C-23EA-4145-91E0-458E38B6EAE6}" destId="{9D4925E4-6E2A-4444-AF32-3F50C3F87E95}" srcOrd="22" destOrd="0" presId="urn:microsoft.com/office/officeart/2005/8/layout/vList2"/>
    <dgm:cxn modelId="{2039E9DB-14E9-479A-A1DB-A1276437FCE7}" type="presParOf" srcId="{58775E0C-23EA-4145-91E0-458E38B6EAE6}" destId="{1AF8E317-D352-4AF4-ABF3-14DE6D6DC5C6}" srcOrd="23" destOrd="0" presId="urn:microsoft.com/office/officeart/2005/8/layout/vList2"/>
    <dgm:cxn modelId="{3E810279-9593-4F57-AB17-9D9C35B77A97}" type="presParOf" srcId="{58775E0C-23EA-4145-91E0-458E38B6EAE6}" destId="{0524EA0F-7E25-4FF2-B1CB-B59E0C941367}" srcOrd="2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9FA509F-EA37-4E0B-B90B-84158FD134E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0C55ED4F-E6D4-4CA2-AB3A-83B7182657B0}">
      <dgm:prSet/>
      <dgm:spPr/>
      <dgm:t>
        <a:bodyPr/>
        <a:lstStyle/>
        <a:p>
          <a:pPr rtl="0"/>
          <a:r>
            <a:rPr lang="cs-CZ" smtClean="0"/>
            <a:t>Posudek přínosů aplikace prvků inteligentních sítí v LDS </a:t>
          </a:r>
          <a:endParaRPr lang="cs-CZ"/>
        </a:p>
      </dgm:t>
    </dgm:pt>
    <dgm:pt modelId="{15FAA3F9-30BA-4D5B-9B5C-C9FBC9B5C96A}" type="parTrans" cxnId="{86A8C0F0-598B-4FEE-8C64-FD64FD9A120E}">
      <dgm:prSet/>
      <dgm:spPr/>
      <dgm:t>
        <a:bodyPr/>
        <a:lstStyle/>
        <a:p>
          <a:endParaRPr lang="cs-CZ"/>
        </a:p>
      </dgm:t>
    </dgm:pt>
    <dgm:pt modelId="{7A17663F-1A8D-4641-B395-8150DB9EACD6}" type="sibTrans" cxnId="{86A8C0F0-598B-4FEE-8C64-FD64FD9A120E}">
      <dgm:prSet/>
      <dgm:spPr/>
      <dgm:t>
        <a:bodyPr/>
        <a:lstStyle/>
        <a:p>
          <a:endParaRPr lang="cs-CZ"/>
        </a:p>
      </dgm:t>
    </dgm:pt>
    <dgm:pt modelId="{0F7EBB69-0C9F-4CEF-A206-2C78F4BF6025}">
      <dgm:prSet/>
      <dgm:spPr/>
      <dgm:t>
        <a:bodyPr/>
        <a:lstStyle/>
        <a:p>
          <a:pPr rtl="0"/>
          <a:r>
            <a:rPr lang="cs-CZ" smtClean="0"/>
            <a:t>Popis a lokalizace projektu</a:t>
          </a:r>
          <a:endParaRPr lang="cs-CZ"/>
        </a:p>
      </dgm:t>
    </dgm:pt>
    <dgm:pt modelId="{A19D06B8-A796-4540-9696-A85958E2C44B}" type="parTrans" cxnId="{0FCB90B8-A911-480E-A5B0-9D943E1B709B}">
      <dgm:prSet/>
      <dgm:spPr/>
      <dgm:t>
        <a:bodyPr/>
        <a:lstStyle/>
        <a:p>
          <a:endParaRPr lang="cs-CZ"/>
        </a:p>
      </dgm:t>
    </dgm:pt>
    <dgm:pt modelId="{FE5B9FA6-AF68-4AF5-BA5E-618967B0DB07}" type="sibTrans" cxnId="{0FCB90B8-A911-480E-A5B0-9D943E1B709B}">
      <dgm:prSet/>
      <dgm:spPr/>
      <dgm:t>
        <a:bodyPr/>
        <a:lstStyle/>
        <a:p>
          <a:endParaRPr lang="cs-CZ"/>
        </a:p>
      </dgm:t>
    </dgm:pt>
    <dgm:pt modelId="{909D9DC7-995C-4F85-AADF-3BF3A0323745}">
      <dgm:prSet/>
      <dgm:spPr/>
      <dgm:t>
        <a:bodyPr/>
        <a:lstStyle/>
        <a:p>
          <a:pPr rtl="0"/>
          <a:r>
            <a:rPr lang="cs-CZ" smtClean="0"/>
            <a:t>Hlavní parametry a data</a:t>
          </a:r>
          <a:endParaRPr lang="cs-CZ"/>
        </a:p>
      </dgm:t>
    </dgm:pt>
    <dgm:pt modelId="{529D7023-4AE2-477D-8F4F-D856FEEB0EE9}" type="parTrans" cxnId="{6D08871E-8962-4D3C-AFC4-DEC9900450B3}">
      <dgm:prSet/>
      <dgm:spPr/>
      <dgm:t>
        <a:bodyPr/>
        <a:lstStyle/>
        <a:p>
          <a:endParaRPr lang="cs-CZ"/>
        </a:p>
      </dgm:t>
    </dgm:pt>
    <dgm:pt modelId="{7479F678-9C32-49A4-9B49-D8155F510B0E}" type="sibTrans" cxnId="{6D08871E-8962-4D3C-AFC4-DEC9900450B3}">
      <dgm:prSet/>
      <dgm:spPr/>
      <dgm:t>
        <a:bodyPr/>
        <a:lstStyle/>
        <a:p>
          <a:endParaRPr lang="cs-CZ"/>
        </a:p>
      </dgm:t>
    </dgm:pt>
    <dgm:pt modelId="{A23A0762-0E9C-49D3-A103-6F3640575819}">
      <dgm:prSet/>
      <dgm:spPr/>
      <dgm:t>
        <a:bodyPr/>
        <a:lstStyle/>
        <a:p>
          <a:pPr rtl="0"/>
          <a:r>
            <a:rPr lang="cs-CZ" smtClean="0"/>
            <a:t>Vlastní metodika posuzování</a:t>
          </a:r>
          <a:endParaRPr lang="cs-CZ"/>
        </a:p>
      </dgm:t>
    </dgm:pt>
    <dgm:pt modelId="{0DC3437E-5C79-48BF-8A1E-FD441AD285A9}" type="parTrans" cxnId="{08C1B04E-9F2F-4171-A707-6B36A27EE8B6}">
      <dgm:prSet/>
      <dgm:spPr/>
      <dgm:t>
        <a:bodyPr/>
        <a:lstStyle/>
        <a:p>
          <a:endParaRPr lang="cs-CZ"/>
        </a:p>
      </dgm:t>
    </dgm:pt>
    <dgm:pt modelId="{BB56A8A3-4165-4E52-858B-0EC2FDD7EAA6}" type="sibTrans" cxnId="{08C1B04E-9F2F-4171-A707-6B36A27EE8B6}">
      <dgm:prSet/>
      <dgm:spPr/>
      <dgm:t>
        <a:bodyPr/>
        <a:lstStyle/>
        <a:p>
          <a:endParaRPr lang="cs-CZ"/>
        </a:p>
      </dgm:t>
    </dgm:pt>
    <dgm:pt modelId="{1F42E797-CE99-47CD-B64D-CB506603096F}">
      <dgm:prSet/>
      <dgm:spPr/>
      <dgm:t>
        <a:bodyPr/>
        <a:lstStyle/>
        <a:p>
          <a:pPr rtl="0"/>
          <a:r>
            <a:rPr lang="cs-CZ" smtClean="0"/>
            <a:t>Modelace  simulace výsledků </a:t>
          </a:r>
          <a:endParaRPr lang="cs-CZ"/>
        </a:p>
      </dgm:t>
    </dgm:pt>
    <dgm:pt modelId="{243A80A3-D595-4C04-8C2C-497C509B420E}" type="parTrans" cxnId="{CD39271A-90FB-419C-B79C-1FFAF69320ED}">
      <dgm:prSet/>
      <dgm:spPr/>
      <dgm:t>
        <a:bodyPr/>
        <a:lstStyle/>
        <a:p>
          <a:endParaRPr lang="cs-CZ"/>
        </a:p>
      </dgm:t>
    </dgm:pt>
    <dgm:pt modelId="{979595B4-75F6-4574-B04A-43817B392B11}" type="sibTrans" cxnId="{CD39271A-90FB-419C-B79C-1FFAF69320ED}">
      <dgm:prSet/>
      <dgm:spPr/>
      <dgm:t>
        <a:bodyPr/>
        <a:lstStyle/>
        <a:p>
          <a:endParaRPr lang="cs-CZ"/>
        </a:p>
      </dgm:t>
    </dgm:pt>
    <dgm:pt modelId="{7A148A9A-0311-4815-A801-3AD22A3B80D2}">
      <dgm:prSet/>
      <dgm:spPr/>
      <dgm:t>
        <a:bodyPr/>
        <a:lstStyle/>
        <a:p>
          <a:pPr rtl="0"/>
          <a:r>
            <a:rPr lang="cs-CZ" smtClean="0"/>
            <a:t>Vyčíslení přínosů</a:t>
          </a:r>
          <a:endParaRPr lang="cs-CZ"/>
        </a:p>
      </dgm:t>
    </dgm:pt>
    <dgm:pt modelId="{FCB57F93-5455-47BC-936F-1D2006151533}" type="parTrans" cxnId="{2CBE761D-48B2-414D-A185-BCE61687085D}">
      <dgm:prSet/>
      <dgm:spPr/>
      <dgm:t>
        <a:bodyPr/>
        <a:lstStyle/>
        <a:p>
          <a:endParaRPr lang="cs-CZ"/>
        </a:p>
      </dgm:t>
    </dgm:pt>
    <dgm:pt modelId="{5493CC13-D5A8-4AED-B3E8-8D0AFCD2405F}" type="sibTrans" cxnId="{2CBE761D-48B2-414D-A185-BCE61687085D}">
      <dgm:prSet/>
      <dgm:spPr/>
      <dgm:t>
        <a:bodyPr/>
        <a:lstStyle/>
        <a:p>
          <a:endParaRPr lang="cs-CZ"/>
        </a:p>
      </dgm:t>
    </dgm:pt>
    <dgm:pt modelId="{F629DBAE-72AF-4445-BBD5-C63D93AD3B37}">
      <dgm:prSet/>
      <dgm:spPr/>
      <dgm:t>
        <a:bodyPr/>
        <a:lstStyle/>
        <a:p>
          <a:pPr rtl="0"/>
          <a:r>
            <a:rPr lang="cs-CZ" smtClean="0"/>
            <a:t>Korelace k jednotlivým opatřením</a:t>
          </a:r>
          <a:endParaRPr lang="cs-CZ"/>
        </a:p>
      </dgm:t>
    </dgm:pt>
    <dgm:pt modelId="{8C47066C-AF3A-457C-9F6A-414DD4D857DE}" type="parTrans" cxnId="{6F689108-3F42-4C20-915A-C5A9700F6E98}">
      <dgm:prSet/>
      <dgm:spPr/>
      <dgm:t>
        <a:bodyPr/>
        <a:lstStyle/>
        <a:p>
          <a:endParaRPr lang="cs-CZ"/>
        </a:p>
      </dgm:t>
    </dgm:pt>
    <dgm:pt modelId="{0F22B7E0-1E0C-4206-9435-FB105EF27B1D}" type="sibTrans" cxnId="{6F689108-3F42-4C20-915A-C5A9700F6E98}">
      <dgm:prSet/>
      <dgm:spPr/>
      <dgm:t>
        <a:bodyPr/>
        <a:lstStyle/>
        <a:p>
          <a:endParaRPr lang="cs-CZ"/>
        </a:p>
      </dgm:t>
    </dgm:pt>
    <dgm:pt modelId="{75FEE720-4486-4B87-86BD-42B61BE8EC36}">
      <dgm:prSet/>
      <dgm:spPr/>
      <dgm:t>
        <a:bodyPr/>
        <a:lstStyle/>
        <a:p>
          <a:pPr rtl="0"/>
          <a:r>
            <a:rPr lang="cs-CZ" smtClean="0"/>
            <a:t>Posudek nezávislé autority</a:t>
          </a:r>
          <a:endParaRPr lang="cs-CZ"/>
        </a:p>
      </dgm:t>
    </dgm:pt>
    <dgm:pt modelId="{7DAB8D5A-B988-4E53-BDDE-3E8F6894D005}" type="parTrans" cxnId="{DB27DAAA-AD2D-442B-AD7F-C73A482B5BDE}">
      <dgm:prSet/>
      <dgm:spPr/>
      <dgm:t>
        <a:bodyPr/>
        <a:lstStyle/>
        <a:p>
          <a:endParaRPr lang="cs-CZ"/>
        </a:p>
      </dgm:t>
    </dgm:pt>
    <dgm:pt modelId="{E6B7E65B-039A-464C-9D0C-FCB71C7D44B4}" type="sibTrans" cxnId="{DB27DAAA-AD2D-442B-AD7F-C73A482B5BDE}">
      <dgm:prSet/>
      <dgm:spPr/>
      <dgm:t>
        <a:bodyPr/>
        <a:lstStyle/>
        <a:p>
          <a:endParaRPr lang="cs-CZ"/>
        </a:p>
      </dgm:t>
    </dgm:pt>
    <dgm:pt modelId="{BCE107F5-6CE4-41AC-B8B4-F11BBEC7A2FF}">
      <dgm:prSet/>
      <dgm:spPr/>
      <dgm:t>
        <a:bodyPr/>
        <a:lstStyle/>
        <a:p>
          <a:pPr rtl="0"/>
          <a:r>
            <a:rPr lang="cs-CZ" smtClean="0"/>
            <a:t>Schválení / neschválení závěrů posudku</a:t>
          </a:r>
          <a:endParaRPr lang="cs-CZ"/>
        </a:p>
      </dgm:t>
    </dgm:pt>
    <dgm:pt modelId="{120C3276-9D69-43DA-A5B1-06BB54456CC6}" type="parTrans" cxnId="{BE00C080-2B56-4963-B7C4-B1A5E769A6A5}">
      <dgm:prSet/>
      <dgm:spPr/>
      <dgm:t>
        <a:bodyPr/>
        <a:lstStyle/>
        <a:p>
          <a:endParaRPr lang="cs-CZ"/>
        </a:p>
      </dgm:t>
    </dgm:pt>
    <dgm:pt modelId="{C8787A47-4436-4022-995F-B16E2388C79E}" type="sibTrans" cxnId="{BE00C080-2B56-4963-B7C4-B1A5E769A6A5}">
      <dgm:prSet/>
      <dgm:spPr/>
      <dgm:t>
        <a:bodyPr/>
        <a:lstStyle/>
        <a:p>
          <a:endParaRPr lang="cs-CZ"/>
        </a:p>
      </dgm:t>
    </dgm:pt>
    <dgm:pt modelId="{B98D9451-ECF2-4140-97F2-F8E7AA877371}" type="pres">
      <dgm:prSet presAssocID="{99FA509F-EA37-4E0B-B90B-84158FD134E8}" presName="linear" presStyleCnt="0">
        <dgm:presLayoutVars>
          <dgm:animLvl val="lvl"/>
          <dgm:resizeHandles val="exact"/>
        </dgm:presLayoutVars>
      </dgm:prSet>
      <dgm:spPr/>
      <dgm:t>
        <a:bodyPr/>
        <a:lstStyle/>
        <a:p>
          <a:endParaRPr lang="cs-CZ"/>
        </a:p>
      </dgm:t>
    </dgm:pt>
    <dgm:pt modelId="{59BEDF9C-35D5-4B09-B9F3-A6B88E5381EF}" type="pres">
      <dgm:prSet presAssocID="{0C55ED4F-E6D4-4CA2-AB3A-83B7182657B0}" presName="parentText" presStyleLbl="node1" presStyleIdx="0" presStyleCnt="9">
        <dgm:presLayoutVars>
          <dgm:chMax val="0"/>
          <dgm:bulletEnabled val="1"/>
        </dgm:presLayoutVars>
      </dgm:prSet>
      <dgm:spPr/>
      <dgm:t>
        <a:bodyPr/>
        <a:lstStyle/>
        <a:p>
          <a:endParaRPr lang="cs-CZ"/>
        </a:p>
      </dgm:t>
    </dgm:pt>
    <dgm:pt modelId="{68304F73-E42B-47E8-A3D7-EDF22B544F5D}" type="pres">
      <dgm:prSet presAssocID="{7A17663F-1A8D-4641-B395-8150DB9EACD6}" presName="spacer" presStyleCnt="0"/>
      <dgm:spPr/>
    </dgm:pt>
    <dgm:pt modelId="{45539CAE-F7FD-4D09-9381-91430CDB4FE5}" type="pres">
      <dgm:prSet presAssocID="{0F7EBB69-0C9F-4CEF-A206-2C78F4BF6025}" presName="parentText" presStyleLbl="node1" presStyleIdx="1" presStyleCnt="9">
        <dgm:presLayoutVars>
          <dgm:chMax val="0"/>
          <dgm:bulletEnabled val="1"/>
        </dgm:presLayoutVars>
      </dgm:prSet>
      <dgm:spPr/>
      <dgm:t>
        <a:bodyPr/>
        <a:lstStyle/>
        <a:p>
          <a:endParaRPr lang="cs-CZ"/>
        </a:p>
      </dgm:t>
    </dgm:pt>
    <dgm:pt modelId="{0FF7743C-0AE5-484D-9E65-8BD6CF62974B}" type="pres">
      <dgm:prSet presAssocID="{FE5B9FA6-AF68-4AF5-BA5E-618967B0DB07}" presName="spacer" presStyleCnt="0"/>
      <dgm:spPr/>
    </dgm:pt>
    <dgm:pt modelId="{E0AB50DF-CFC6-434F-85AC-C8FFEFED7AF1}" type="pres">
      <dgm:prSet presAssocID="{909D9DC7-995C-4F85-AADF-3BF3A0323745}" presName="parentText" presStyleLbl="node1" presStyleIdx="2" presStyleCnt="9">
        <dgm:presLayoutVars>
          <dgm:chMax val="0"/>
          <dgm:bulletEnabled val="1"/>
        </dgm:presLayoutVars>
      </dgm:prSet>
      <dgm:spPr/>
      <dgm:t>
        <a:bodyPr/>
        <a:lstStyle/>
        <a:p>
          <a:endParaRPr lang="cs-CZ"/>
        </a:p>
      </dgm:t>
    </dgm:pt>
    <dgm:pt modelId="{8A1BC8A0-CD2C-4D2A-A7BB-4FA7D67E6E97}" type="pres">
      <dgm:prSet presAssocID="{7479F678-9C32-49A4-9B49-D8155F510B0E}" presName="spacer" presStyleCnt="0"/>
      <dgm:spPr/>
    </dgm:pt>
    <dgm:pt modelId="{40F8FDB2-E51E-4A92-B3D9-F9AA794BDFAE}" type="pres">
      <dgm:prSet presAssocID="{A23A0762-0E9C-49D3-A103-6F3640575819}" presName="parentText" presStyleLbl="node1" presStyleIdx="3" presStyleCnt="9">
        <dgm:presLayoutVars>
          <dgm:chMax val="0"/>
          <dgm:bulletEnabled val="1"/>
        </dgm:presLayoutVars>
      </dgm:prSet>
      <dgm:spPr/>
      <dgm:t>
        <a:bodyPr/>
        <a:lstStyle/>
        <a:p>
          <a:endParaRPr lang="cs-CZ"/>
        </a:p>
      </dgm:t>
    </dgm:pt>
    <dgm:pt modelId="{3A36EFDB-FB13-4607-BAA2-D8337FE76AB1}" type="pres">
      <dgm:prSet presAssocID="{BB56A8A3-4165-4E52-858B-0EC2FDD7EAA6}" presName="spacer" presStyleCnt="0"/>
      <dgm:spPr/>
    </dgm:pt>
    <dgm:pt modelId="{BC63940A-F004-4EFD-87F6-C425509AD880}" type="pres">
      <dgm:prSet presAssocID="{1F42E797-CE99-47CD-B64D-CB506603096F}" presName="parentText" presStyleLbl="node1" presStyleIdx="4" presStyleCnt="9">
        <dgm:presLayoutVars>
          <dgm:chMax val="0"/>
          <dgm:bulletEnabled val="1"/>
        </dgm:presLayoutVars>
      </dgm:prSet>
      <dgm:spPr/>
      <dgm:t>
        <a:bodyPr/>
        <a:lstStyle/>
        <a:p>
          <a:endParaRPr lang="cs-CZ"/>
        </a:p>
      </dgm:t>
    </dgm:pt>
    <dgm:pt modelId="{F09AAF2B-DD27-48F6-B438-B5B3DEF0B4F1}" type="pres">
      <dgm:prSet presAssocID="{979595B4-75F6-4574-B04A-43817B392B11}" presName="spacer" presStyleCnt="0"/>
      <dgm:spPr/>
    </dgm:pt>
    <dgm:pt modelId="{ECB031E1-C4F4-4770-BBA3-697EECF83874}" type="pres">
      <dgm:prSet presAssocID="{7A148A9A-0311-4815-A801-3AD22A3B80D2}" presName="parentText" presStyleLbl="node1" presStyleIdx="5" presStyleCnt="9">
        <dgm:presLayoutVars>
          <dgm:chMax val="0"/>
          <dgm:bulletEnabled val="1"/>
        </dgm:presLayoutVars>
      </dgm:prSet>
      <dgm:spPr/>
      <dgm:t>
        <a:bodyPr/>
        <a:lstStyle/>
        <a:p>
          <a:endParaRPr lang="cs-CZ"/>
        </a:p>
      </dgm:t>
    </dgm:pt>
    <dgm:pt modelId="{B49936B1-AF05-488D-A840-B2A00940E4DB}" type="pres">
      <dgm:prSet presAssocID="{5493CC13-D5A8-4AED-B3E8-8D0AFCD2405F}" presName="spacer" presStyleCnt="0"/>
      <dgm:spPr/>
    </dgm:pt>
    <dgm:pt modelId="{922FD51D-E06A-43B7-A6BA-DE8C365BA20D}" type="pres">
      <dgm:prSet presAssocID="{F629DBAE-72AF-4445-BBD5-C63D93AD3B37}" presName="parentText" presStyleLbl="node1" presStyleIdx="6" presStyleCnt="9">
        <dgm:presLayoutVars>
          <dgm:chMax val="0"/>
          <dgm:bulletEnabled val="1"/>
        </dgm:presLayoutVars>
      </dgm:prSet>
      <dgm:spPr/>
      <dgm:t>
        <a:bodyPr/>
        <a:lstStyle/>
        <a:p>
          <a:endParaRPr lang="cs-CZ"/>
        </a:p>
      </dgm:t>
    </dgm:pt>
    <dgm:pt modelId="{D9905527-BC76-47EA-ADA7-970CE03B29AE}" type="pres">
      <dgm:prSet presAssocID="{0F22B7E0-1E0C-4206-9435-FB105EF27B1D}" presName="spacer" presStyleCnt="0"/>
      <dgm:spPr/>
    </dgm:pt>
    <dgm:pt modelId="{F6ECB7F0-45CA-455A-B3DA-B5CC6D1DD18E}" type="pres">
      <dgm:prSet presAssocID="{75FEE720-4486-4B87-86BD-42B61BE8EC36}" presName="parentText" presStyleLbl="node1" presStyleIdx="7" presStyleCnt="9">
        <dgm:presLayoutVars>
          <dgm:chMax val="0"/>
          <dgm:bulletEnabled val="1"/>
        </dgm:presLayoutVars>
      </dgm:prSet>
      <dgm:spPr/>
      <dgm:t>
        <a:bodyPr/>
        <a:lstStyle/>
        <a:p>
          <a:endParaRPr lang="cs-CZ"/>
        </a:p>
      </dgm:t>
    </dgm:pt>
    <dgm:pt modelId="{D1F3EFD9-0E72-452A-B5D4-5D281B2B3093}" type="pres">
      <dgm:prSet presAssocID="{E6B7E65B-039A-464C-9D0C-FCB71C7D44B4}" presName="spacer" presStyleCnt="0"/>
      <dgm:spPr/>
    </dgm:pt>
    <dgm:pt modelId="{8AF0D7C7-F835-4FCE-997B-1BF6FAD40BED}" type="pres">
      <dgm:prSet presAssocID="{BCE107F5-6CE4-41AC-B8B4-F11BBEC7A2FF}" presName="parentText" presStyleLbl="node1" presStyleIdx="8" presStyleCnt="9">
        <dgm:presLayoutVars>
          <dgm:chMax val="0"/>
          <dgm:bulletEnabled val="1"/>
        </dgm:presLayoutVars>
      </dgm:prSet>
      <dgm:spPr/>
      <dgm:t>
        <a:bodyPr/>
        <a:lstStyle/>
        <a:p>
          <a:endParaRPr lang="cs-CZ"/>
        </a:p>
      </dgm:t>
    </dgm:pt>
  </dgm:ptLst>
  <dgm:cxnLst>
    <dgm:cxn modelId="{BD31551A-D372-4EDD-81CE-215E1B8DDF13}" type="presOf" srcId="{0F7EBB69-0C9F-4CEF-A206-2C78F4BF6025}" destId="{45539CAE-F7FD-4D09-9381-91430CDB4FE5}" srcOrd="0" destOrd="0" presId="urn:microsoft.com/office/officeart/2005/8/layout/vList2"/>
    <dgm:cxn modelId="{08C1B04E-9F2F-4171-A707-6B36A27EE8B6}" srcId="{99FA509F-EA37-4E0B-B90B-84158FD134E8}" destId="{A23A0762-0E9C-49D3-A103-6F3640575819}" srcOrd="3" destOrd="0" parTransId="{0DC3437E-5C79-48BF-8A1E-FD441AD285A9}" sibTransId="{BB56A8A3-4165-4E52-858B-0EC2FDD7EAA6}"/>
    <dgm:cxn modelId="{811AE797-9948-421C-AF11-0572954E4DD5}" type="presOf" srcId="{A23A0762-0E9C-49D3-A103-6F3640575819}" destId="{40F8FDB2-E51E-4A92-B3D9-F9AA794BDFAE}" srcOrd="0" destOrd="0" presId="urn:microsoft.com/office/officeart/2005/8/layout/vList2"/>
    <dgm:cxn modelId="{C2C6FCF1-EE8B-4EDE-B927-4B84B4C4E5F3}" type="presOf" srcId="{75FEE720-4486-4B87-86BD-42B61BE8EC36}" destId="{F6ECB7F0-45CA-455A-B3DA-B5CC6D1DD18E}" srcOrd="0" destOrd="0" presId="urn:microsoft.com/office/officeart/2005/8/layout/vList2"/>
    <dgm:cxn modelId="{BC411E44-D0F2-4B5A-AE6A-362C1A7B04C1}" type="presOf" srcId="{99FA509F-EA37-4E0B-B90B-84158FD134E8}" destId="{B98D9451-ECF2-4140-97F2-F8E7AA877371}" srcOrd="0" destOrd="0" presId="urn:microsoft.com/office/officeart/2005/8/layout/vList2"/>
    <dgm:cxn modelId="{F7C916F2-44CB-429B-8899-0CA2C0E67791}" type="presOf" srcId="{909D9DC7-995C-4F85-AADF-3BF3A0323745}" destId="{E0AB50DF-CFC6-434F-85AC-C8FFEFED7AF1}" srcOrd="0" destOrd="0" presId="urn:microsoft.com/office/officeart/2005/8/layout/vList2"/>
    <dgm:cxn modelId="{86A8C0F0-598B-4FEE-8C64-FD64FD9A120E}" srcId="{99FA509F-EA37-4E0B-B90B-84158FD134E8}" destId="{0C55ED4F-E6D4-4CA2-AB3A-83B7182657B0}" srcOrd="0" destOrd="0" parTransId="{15FAA3F9-30BA-4D5B-9B5C-C9FBC9B5C96A}" sibTransId="{7A17663F-1A8D-4641-B395-8150DB9EACD6}"/>
    <dgm:cxn modelId="{9DCA02D6-6FA3-4444-A2CB-AF1E8A552CAD}" type="presOf" srcId="{0C55ED4F-E6D4-4CA2-AB3A-83B7182657B0}" destId="{59BEDF9C-35D5-4B09-B9F3-A6B88E5381EF}" srcOrd="0" destOrd="0" presId="urn:microsoft.com/office/officeart/2005/8/layout/vList2"/>
    <dgm:cxn modelId="{6F689108-3F42-4C20-915A-C5A9700F6E98}" srcId="{99FA509F-EA37-4E0B-B90B-84158FD134E8}" destId="{F629DBAE-72AF-4445-BBD5-C63D93AD3B37}" srcOrd="6" destOrd="0" parTransId="{8C47066C-AF3A-457C-9F6A-414DD4D857DE}" sibTransId="{0F22B7E0-1E0C-4206-9435-FB105EF27B1D}"/>
    <dgm:cxn modelId="{CA36F3EB-C3D5-45E9-8BAD-D52A0BA8B84B}" type="presOf" srcId="{1F42E797-CE99-47CD-B64D-CB506603096F}" destId="{BC63940A-F004-4EFD-87F6-C425509AD880}" srcOrd="0" destOrd="0" presId="urn:microsoft.com/office/officeart/2005/8/layout/vList2"/>
    <dgm:cxn modelId="{2CBE761D-48B2-414D-A185-BCE61687085D}" srcId="{99FA509F-EA37-4E0B-B90B-84158FD134E8}" destId="{7A148A9A-0311-4815-A801-3AD22A3B80D2}" srcOrd="5" destOrd="0" parTransId="{FCB57F93-5455-47BC-936F-1D2006151533}" sibTransId="{5493CC13-D5A8-4AED-B3E8-8D0AFCD2405F}"/>
    <dgm:cxn modelId="{0FCB90B8-A911-480E-A5B0-9D943E1B709B}" srcId="{99FA509F-EA37-4E0B-B90B-84158FD134E8}" destId="{0F7EBB69-0C9F-4CEF-A206-2C78F4BF6025}" srcOrd="1" destOrd="0" parTransId="{A19D06B8-A796-4540-9696-A85958E2C44B}" sibTransId="{FE5B9FA6-AF68-4AF5-BA5E-618967B0DB07}"/>
    <dgm:cxn modelId="{BE00C080-2B56-4963-B7C4-B1A5E769A6A5}" srcId="{99FA509F-EA37-4E0B-B90B-84158FD134E8}" destId="{BCE107F5-6CE4-41AC-B8B4-F11BBEC7A2FF}" srcOrd="8" destOrd="0" parTransId="{120C3276-9D69-43DA-A5B1-06BB54456CC6}" sibTransId="{C8787A47-4436-4022-995F-B16E2388C79E}"/>
    <dgm:cxn modelId="{DB27DAAA-AD2D-442B-AD7F-C73A482B5BDE}" srcId="{99FA509F-EA37-4E0B-B90B-84158FD134E8}" destId="{75FEE720-4486-4B87-86BD-42B61BE8EC36}" srcOrd="7" destOrd="0" parTransId="{7DAB8D5A-B988-4E53-BDDE-3E8F6894D005}" sibTransId="{E6B7E65B-039A-464C-9D0C-FCB71C7D44B4}"/>
    <dgm:cxn modelId="{DC842154-D14E-488C-B6CA-4597911A49FE}" type="presOf" srcId="{F629DBAE-72AF-4445-BBD5-C63D93AD3B37}" destId="{922FD51D-E06A-43B7-A6BA-DE8C365BA20D}" srcOrd="0" destOrd="0" presId="urn:microsoft.com/office/officeart/2005/8/layout/vList2"/>
    <dgm:cxn modelId="{7890B88F-3786-4D79-969D-B7C9A9F43EC8}" type="presOf" srcId="{7A148A9A-0311-4815-A801-3AD22A3B80D2}" destId="{ECB031E1-C4F4-4770-BBA3-697EECF83874}" srcOrd="0" destOrd="0" presId="urn:microsoft.com/office/officeart/2005/8/layout/vList2"/>
    <dgm:cxn modelId="{6D08871E-8962-4D3C-AFC4-DEC9900450B3}" srcId="{99FA509F-EA37-4E0B-B90B-84158FD134E8}" destId="{909D9DC7-995C-4F85-AADF-3BF3A0323745}" srcOrd="2" destOrd="0" parTransId="{529D7023-4AE2-477D-8F4F-D856FEEB0EE9}" sibTransId="{7479F678-9C32-49A4-9B49-D8155F510B0E}"/>
    <dgm:cxn modelId="{ACD0B2A4-B0C5-471E-A338-FEC2E35B4EFC}" type="presOf" srcId="{BCE107F5-6CE4-41AC-B8B4-F11BBEC7A2FF}" destId="{8AF0D7C7-F835-4FCE-997B-1BF6FAD40BED}" srcOrd="0" destOrd="0" presId="urn:microsoft.com/office/officeart/2005/8/layout/vList2"/>
    <dgm:cxn modelId="{CD39271A-90FB-419C-B79C-1FFAF69320ED}" srcId="{99FA509F-EA37-4E0B-B90B-84158FD134E8}" destId="{1F42E797-CE99-47CD-B64D-CB506603096F}" srcOrd="4" destOrd="0" parTransId="{243A80A3-D595-4C04-8C2C-497C509B420E}" sibTransId="{979595B4-75F6-4574-B04A-43817B392B11}"/>
    <dgm:cxn modelId="{D1D45D64-6E3E-44B7-B5F1-8EF1B80CA9E0}" type="presParOf" srcId="{B98D9451-ECF2-4140-97F2-F8E7AA877371}" destId="{59BEDF9C-35D5-4B09-B9F3-A6B88E5381EF}" srcOrd="0" destOrd="0" presId="urn:microsoft.com/office/officeart/2005/8/layout/vList2"/>
    <dgm:cxn modelId="{6750BE16-5A0F-4618-A994-2D01DDD00FB7}" type="presParOf" srcId="{B98D9451-ECF2-4140-97F2-F8E7AA877371}" destId="{68304F73-E42B-47E8-A3D7-EDF22B544F5D}" srcOrd="1" destOrd="0" presId="urn:microsoft.com/office/officeart/2005/8/layout/vList2"/>
    <dgm:cxn modelId="{2EA8F3A0-C070-41E5-A402-EE61D6ECE823}" type="presParOf" srcId="{B98D9451-ECF2-4140-97F2-F8E7AA877371}" destId="{45539CAE-F7FD-4D09-9381-91430CDB4FE5}" srcOrd="2" destOrd="0" presId="urn:microsoft.com/office/officeart/2005/8/layout/vList2"/>
    <dgm:cxn modelId="{410BF82D-FDF2-48F5-BA26-166A0C20A723}" type="presParOf" srcId="{B98D9451-ECF2-4140-97F2-F8E7AA877371}" destId="{0FF7743C-0AE5-484D-9E65-8BD6CF62974B}" srcOrd="3" destOrd="0" presId="urn:microsoft.com/office/officeart/2005/8/layout/vList2"/>
    <dgm:cxn modelId="{7F46FD1A-E9AF-4D4E-ABF4-9CEC6CFFD623}" type="presParOf" srcId="{B98D9451-ECF2-4140-97F2-F8E7AA877371}" destId="{E0AB50DF-CFC6-434F-85AC-C8FFEFED7AF1}" srcOrd="4" destOrd="0" presId="urn:microsoft.com/office/officeart/2005/8/layout/vList2"/>
    <dgm:cxn modelId="{4661727E-9A4C-428D-BB0F-ACAC56FEC10E}" type="presParOf" srcId="{B98D9451-ECF2-4140-97F2-F8E7AA877371}" destId="{8A1BC8A0-CD2C-4D2A-A7BB-4FA7D67E6E97}" srcOrd="5" destOrd="0" presId="urn:microsoft.com/office/officeart/2005/8/layout/vList2"/>
    <dgm:cxn modelId="{19E7C4AA-0B8E-4880-9479-6F20E12D7195}" type="presParOf" srcId="{B98D9451-ECF2-4140-97F2-F8E7AA877371}" destId="{40F8FDB2-E51E-4A92-B3D9-F9AA794BDFAE}" srcOrd="6" destOrd="0" presId="urn:microsoft.com/office/officeart/2005/8/layout/vList2"/>
    <dgm:cxn modelId="{46FE0A3A-DF9A-480F-AB80-0E1718403162}" type="presParOf" srcId="{B98D9451-ECF2-4140-97F2-F8E7AA877371}" destId="{3A36EFDB-FB13-4607-BAA2-D8337FE76AB1}" srcOrd="7" destOrd="0" presId="urn:microsoft.com/office/officeart/2005/8/layout/vList2"/>
    <dgm:cxn modelId="{DEACAD4C-8AA1-40D7-9F5F-6E3470853361}" type="presParOf" srcId="{B98D9451-ECF2-4140-97F2-F8E7AA877371}" destId="{BC63940A-F004-4EFD-87F6-C425509AD880}" srcOrd="8" destOrd="0" presId="urn:microsoft.com/office/officeart/2005/8/layout/vList2"/>
    <dgm:cxn modelId="{0917E4CD-B60C-41EF-B5C4-A66A44B9C942}" type="presParOf" srcId="{B98D9451-ECF2-4140-97F2-F8E7AA877371}" destId="{F09AAF2B-DD27-48F6-B438-B5B3DEF0B4F1}" srcOrd="9" destOrd="0" presId="urn:microsoft.com/office/officeart/2005/8/layout/vList2"/>
    <dgm:cxn modelId="{CDEE5FF8-CBC9-4C9F-BFC8-5149B56492C3}" type="presParOf" srcId="{B98D9451-ECF2-4140-97F2-F8E7AA877371}" destId="{ECB031E1-C4F4-4770-BBA3-697EECF83874}" srcOrd="10" destOrd="0" presId="urn:microsoft.com/office/officeart/2005/8/layout/vList2"/>
    <dgm:cxn modelId="{A6A6D26D-A4F7-45B5-80F9-477818C5C3D2}" type="presParOf" srcId="{B98D9451-ECF2-4140-97F2-F8E7AA877371}" destId="{B49936B1-AF05-488D-A840-B2A00940E4DB}" srcOrd="11" destOrd="0" presId="urn:microsoft.com/office/officeart/2005/8/layout/vList2"/>
    <dgm:cxn modelId="{E022C293-5F93-4279-8DE9-839F7A7471C9}" type="presParOf" srcId="{B98D9451-ECF2-4140-97F2-F8E7AA877371}" destId="{922FD51D-E06A-43B7-A6BA-DE8C365BA20D}" srcOrd="12" destOrd="0" presId="urn:microsoft.com/office/officeart/2005/8/layout/vList2"/>
    <dgm:cxn modelId="{7D27E2B1-A18A-4D9A-8F7F-B6635391FAD3}" type="presParOf" srcId="{B98D9451-ECF2-4140-97F2-F8E7AA877371}" destId="{D9905527-BC76-47EA-ADA7-970CE03B29AE}" srcOrd="13" destOrd="0" presId="urn:microsoft.com/office/officeart/2005/8/layout/vList2"/>
    <dgm:cxn modelId="{F4331E60-55FE-4F70-85D9-61870274BD42}" type="presParOf" srcId="{B98D9451-ECF2-4140-97F2-F8E7AA877371}" destId="{F6ECB7F0-45CA-455A-B3DA-B5CC6D1DD18E}" srcOrd="14" destOrd="0" presId="urn:microsoft.com/office/officeart/2005/8/layout/vList2"/>
    <dgm:cxn modelId="{1F8B3011-D07B-4B5F-8FF2-D7D13B309C93}" type="presParOf" srcId="{B98D9451-ECF2-4140-97F2-F8E7AA877371}" destId="{D1F3EFD9-0E72-452A-B5D4-5D281B2B3093}" srcOrd="15" destOrd="0" presId="urn:microsoft.com/office/officeart/2005/8/layout/vList2"/>
    <dgm:cxn modelId="{EEE92FB5-1B79-489A-8F20-9C1A7D9A2E30}" type="presParOf" srcId="{B98D9451-ECF2-4140-97F2-F8E7AA877371}" destId="{8AF0D7C7-F835-4FCE-997B-1BF6FAD40BED}" srcOrd="1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0D7152C-4B9A-41FC-9FFB-4C474C9F2A6C}" type="doc">
      <dgm:prSet loTypeId="urn:microsoft.com/office/officeart/2005/8/layout/vList3" loCatId="list" qsTypeId="urn:microsoft.com/office/officeart/2005/8/quickstyle/simple1" qsCatId="simple" csTypeId="urn:microsoft.com/office/officeart/2005/8/colors/accent1_2" csCatId="accent1"/>
      <dgm:spPr/>
      <dgm:t>
        <a:bodyPr/>
        <a:lstStyle/>
        <a:p>
          <a:endParaRPr lang="cs-CZ"/>
        </a:p>
      </dgm:t>
    </dgm:pt>
    <dgm:pt modelId="{95FA3F96-D074-4530-AF82-27499FFC8573}">
      <dgm:prSet custT="1"/>
      <dgm:spPr/>
      <dgm:t>
        <a:bodyPr/>
        <a:lstStyle/>
        <a:p>
          <a:pPr rtl="0"/>
          <a:r>
            <a:rPr lang="cs-CZ" sz="1200" b="1" dirty="0" smtClean="0"/>
            <a:t>Počet spínacích dálkových prvků s dálkovým ovládáním na VN, počet indikací průchodu proudu na VN (přezbrojení technologie rozvodny, DTS, možné doplnění monitoringu dalších bodů)</a:t>
          </a:r>
          <a:endParaRPr lang="cs-CZ" sz="1200" b="1" dirty="0"/>
        </a:p>
      </dgm:t>
    </dgm:pt>
    <dgm:pt modelId="{8114E595-773D-45E4-B7E4-39EB6C03FBE6}" type="parTrans" cxnId="{F11AC318-A44A-41DD-9048-2B06E5FE367B}">
      <dgm:prSet/>
      <dgm:spPr/>
      <dgm:t>
        <a:bodyPr/>
        <a:lstStyle/>
        <a:p>
          <a:endParaRPr lang="cs-CZ"/>
        </a:p>
      </dgm:t>
    </dgm:pt>
    <dgm:pt modelId="{28C644CD-DC92-4BA5-AA18-589030764202}" type="sibTrans" cxnId="{F11AC318-A44A-41DD-9048-2B06E5FE367B}">
      <dgm:prSet/>
      <dgm:spPr/>
      <dgm:t>
        <a:bodyPr/>
        <a:lstStyle/>
        <a:p>
          <a:endParaRPr lang="cs-CZ"/>
        </a:p>
      </dgm:t>
    </dgm:pt>
    <dgm:pt modelId="{57848830-A10E-4DA9-892E-CDEDC3D14C0E}">
      <dgm:prSet custT="1"/>
      <dgm:spPr/>
      <dgm:t>
        <a:bodyPr/>
        <a:lstStyle/>
        <a:p>
          <a:pPr rtl="0"/>
          <a:r>
            <a:rPr lang="cs-CZ" sz="1200" b="1" dirty="0" smtClean="0"/>
            <a:t>Objem měřené a ovlivňované energie spotřeby a výroby  v bilanci soustavy LDS - dálkové měření, možnost řízení, ovládání (výměna bilančního za fakturační, všechny měření s dálkovým odečtem,</a:t>
          </a:r>
          <a:endParaRPr lang="cs-CZ" sz="1200" b="1" dirty="0"/>
        </a:p>
      </dgm:t>
    </dgm:pt>
    <dgm:pt modelId="{CA172716-5B33-4315-AA75-B00731808104}" type="parTrans" cxnId="{AA14815A-F126-4444-B07F-100B92F9D853}">
      <dgm:prSet/>
      <dgm:spPr/>
      <dgm:t>
        <a:bodyPr/>
        <a:lstStyle/>
        <a:p>
          <a:endParaRPr lang="cs-CZ"/>
        </a:p>
      </dgm:t>
    </dgm:pt>
    <dgm:pt modelId="{B40F40FE-3E39-4B96-BDD8-6BE8722D82B5}" type="sibTrans" cxnId="{AA14815A-F126-4444-B07F-100B92F9D853}">
      <dgm:prSet/>
      <dgm:spPr/>
      <dgm:t>
        <a:bodyPr/>
        <a:lstStyle/>
        <a:p>
          <a:endParaRPr lang="cs-CZ"/>
        </a:p>
      </dgm:t>
    </dgm:pt>
    <dgm:pt modelId="{D0BA08BD-AF70-4DE0-862D-7B3006777B49}">
      <dgm:prSet custT="1"/>
      <dgm:spPr/>
      <dgm:t>
        <a:bodyPr/>
        <a:lstStyle/>
        <a:p>
          <a:pPr rtl="0"/>
          <a:r>
            <a:rPr lang="cs-CZ" sz="1200" b="1" smtClean="0"/>
            <a:t>Možné zahrnutí některých bilančních a technologických měření s dálkovým odečtem)</a:t>
          </a:r>
          <a:endParaRPr lang="cs-CZ" sz="1200" b="1"/>
        </a:p>
      </dgm:t>
    </dgm:pt>
    <dgm:pt modelId="{3949B56C-FFF2-41EF-8536-9A0426357FA5}" type="parTrans" cxnId="{F8F522E0-FAD7-47BE-87B0-27F26E4B90E4}">
      <dgm:prSet/>
      <dgm:spPr/>
      <dgm:t>
        <a:bodyPr/>
        <a:lstStyle/>
        <a:p>
          <a:endParaRPr lang="cs-CZ"/>
        </a:p>
      </dgm:t>
    </dgm:pt>
    <dgm:pt modelId="{4447EE98-823A-4852-B302-2F51DA05669B}" type="sibTrans" cxnId="{F8F522E0-FAD7-47BE-87B0-27F26E4B90E4}">
      <dgm:prSet/>
      <dgm:spPr/>
      <dgm:t>
        <a:bodyPr/>
        <a:lstStyle/>
        <a:p>
          <a:endParaRPr lang="cs-CZ"/>
        </a:p>
      </dgm:t>
    </dgm:pt>
    <dgm:pt modelId="{A0EB8F19-BD81-44A9-9B1E-C87295D71B78}">
      <dgm:prSet custT="1"/>
      <dgm:spPr/>
      <dgm:t>
        <a:bodyPr/>
        <a:lstStyle/>
        <a:p>
          <a:pPr rtl="0"/>
          <a:r>
            <a:rPr lang="cs-CZ" sz="1200" b="1" dirty="0" smtClean="0"/>
            <a:t>Skutečné zapojení energetických sítí v reálném čase (vybudovat schéma a doplnit je stavy spínacích prvků a průchodu </a:t>
          </a:r>
          <a:r>
            <a:rPr lang="cs-CZ" sz="1200" b="1" dirty="0" err="1" smtClean="0"/>
            <a:t>el.veličin</a:t>
          </a:r>
          <a:r>
            <a:rPr lang="cs-CZ" sz="1200" b="1" dirty="0" smtClean="0"/>
            <a:t>)</a:t>
          </a:r>
          <a:endParaRPr lang="cs-CZ" sz="1200" b="1" dirty="0"/>
        </a:p>
      </dgm:t>
    </dgm:pt>
    <dgm:pt modelId="{CAD1FDA6-EDA3-48FF-A0F9-733A6B61768A}" type="parTrans" cxnId="{8500DF43-586B-4AE1-9B47-CBF0283CDCBB}">
      <dgm:prSet/>
      <dgm:spPr/>
      <dgm:t>
        <a:bodyPr/>
        <a:lstStyle/>
        <a:p>
          <a:endParaRPr lang="cs-CZ"/>
        </a:p>
      </dgm:t>
    </dgm:pt>
    <dgm:pt modelId="{F96F5B2C-0AD1-4BF4-8F07-D543BF5C9935}" type="sibTrans" cxnId="{8500DF43-586B-4AE1-9B47-CBF0283CDCBB}">
      <dgm:prSet/>
      <dgm:spPr/>
      <dgm:t>
        <a:bodyPr/>
        <a:lstStyle/>
        <a:p>
          <a:endParaRPr lang="cs-CZ"/>
        </a:p>
      </dgm:t>
    </dgm:pt>
    <dgm:pt modelId="{BFC7BCF6-26A4-4935-87EF-F16A5B3DADF8}">
      <dgm:prSet custT="1"/>
      <dgm:spPr/>
      <dgm:t>
        <a:bodyPr/>
        <a:lstStyle/>
        <a:p>
          <a:pPr rtl="0"/>
          <a:r>
            <a:rPr lang="cs-CZ" sz="1200" b="1" dirty="0" smtClean="0"/>
            <a:t>Zvýšení počtu měření minutových hodnot (navýšení počtu měřených minutových veličin (nebo kratších) (uzlové body, předací místa – podružné měření)</a:t>
          </a:r>
          <a:endParaRPr lang="cs-CZ" sz="1200" b="1" dirty="0"/>
        </a:p>
      </dgm:t>
    </dgm:pt>
    <dgm:pt modelId="{55BB0E39-9B7D-4A46-A010-10480ED85BA6}" type="parTrans" cxnId="{76BB7972-B873-4A44-B722-FC2BEAAD63F4}">
      <dgm:prSet/>
      <dgm:spPr/>
      <dgm:t>
        <a:bodyPr/>
        <a:lstStyle/>
        <a:p>
          <a:endParaRPr lang="cs-CZ"/>
        </a:p>
      </dgm:t>
    </dgm:pt>
    <dgm:pt modelId="{E7D030AF-ECDD-45F9-9B6A-4933F326500D}" type="sibTrans" cxnId="{76BB7972-B873-4A44-B722-FC2BEAAD63F4}">
      <dgm:prSet/>
      <dgm:spPr/>
      <dgm:t>
        <a:bodyPr/>
        <a:lstStyle/>
        <a:p>
          <a:endParaRPr lang="cs-CZ"/>
        </a:p>
      </dgm:t>
    </dgm:pt>
    <dgm:pt modelId="{0B1D9387-9F2E-480B-95F2-A291928F11E0}">
      <dgm:prSet custT="1"/>
      <dgm:spPr/>
      <dgm:t>
        <a:bodyPr/>
        <a:lstStyle/>
        <a:p>
          <a:pPr rtl="0"/>
          <a:r>
            <a:rPr lang="cs-CZ" sz="1200" b="1" dirty="0" smtClean="0"/>
            <a:t>Měření kvality elektrické energie v DTS (z elektroměru nebo jiných technických zařízení monitorovat přerušen a odchylky napětí v samostatném modulu kvality)</a:t>
          </a:r>
          <a:endParaRPr lang="cs-CZ" sz="1200" b="1" dirty="0"/>
        </a:p>
      </dgm:t>
    </dgm:pt>
    <dgm:pt modelId="{EF31AD54-171E-46E7-9D05-0625CBCD06FB}" type="parTrans" cxnId="{30153652-B94F-4FFB-B42D-70A853972139}">
      <dgm:prSet/>
      <dgm:spPr/>
      <dgm:t>
        <a:bodyPr/>
        <a:lstStyle/>
        <a:p>
          <a:endParaRPr lang="cs-CZ"/>
        </a:p>
      </dgm:t>
    </dgm:pt>
    <dgm:pt modelId="{ED77E4A0-CFA1-4988-8B2B-E15175C20A54}" type="sibTrans" cxnId="{30153652-B94F-4FFB-B42D-70A853972139}">
      <dgm:prSet/>
      <dgm:spPr/>
      <dgm:t>
        <a:bodyPr/>
        <a:lstStyle/>
        <a:p>
          <a:endParaRPr lang="cs-CZ"/>
        </a:p>
      </dgm:t>
    </dgm:pt>
    <dgm:pt modelId="{3E99537C-2D5F-480B-9509-19EBC844F620}">
      <dgm:prSet custT="1"/>
      <dgm:spPr/>
      <dgm:t>
        <a:bodyPr/>
        <a:lstStyle/>
        <a:p>
          <a:pPr rtl="0"/>
          <a:r>
            <a:rPr lang="cs-CZ" sz="1200" b="1" dirty="0" smtClean="0"/>
            <a:t>Zpracování údajů, alarmů a událostí z inteligentního měření (vyčíst z měřáků údaje nad rámec </a:t>
          </a:r>
          <a:r>
            <a:rPr lang="cs-CZ" sz="1200" b="1" dirty="0" err="1" smtClean="0"/>
            <a:t>vyhl</a:t>
          </a:r>
          <a:r>
            <a:rPr lang="cs-CZ" sz="1200" b="1" dirty="0" smtClean="0"/>
            <a:t>. č.82 pro provozní potřeby LDS)</a:t>
          </a:r>
          <a:endParaRPr lang="cs-CZ" sz="1200" b="1" dirty="0"/>
        </a:p>
      </dgm:t>
    </dgm:pt>
    <dgm:pt modelId="{B8DB126F-49E4-4F9B-A199-F3D4DE4F639B}" type="parTrans" cxnId="{577157CC-344C-4B51-84E3-F9922FEB7436}">
      <dgm:prSet/>
      <dgm:spPr/>
      <dgm:t>
        <a:bodyPr/>
        <a:lstStyle/>
        <a:p>
          <a:endParaRPr lang="cs-CZ"/>
        </a:p>
      </dgm:t>
    </dgm:pt>
    <dgm:pt modelId="{7F655430-45C2-4812-BB28-65D5CF8D1780}" type="sibTrans" cxnId="{577157CC-344C-4B51-84E3-F9922FEB7436}">
      <dgm:prSet/>
      <dgm:spPr/>
      <dgm:t>
        <a:bodyPr/>
        <a:lstStyle/>
        <a:p>
          <a:endParaRPr lang="cs-CZ"/>
        </a:p>
      </dgm:t>
    </dgm:pt>
    <dgm:pt modelId="{11F30A46-DB67-4407-9067-A1DA14FB8AEA}">
      <dgm:prSet custT="1"/>
      <dgm:spPr/>
      <dgm:t>
        <a:bodyPr/>
        <a:lstStyle/>
        <a:p>
          <a:pPr rtl="0"/>
          <a:r>
            <a:rPr lang="cs-CZ" sz="1200" b="1" smtClean="0"/>
            <a:t>Multiutilitní dispečink </a:t>
          </a:r>
          <a:endParaRPr lang="cs-CZ" sz="1200" b="1"/>
        </a:p>
      </dgm:t>
    </dgm:pt>
    <dgm:pt modelId="{BF98B7E2-8482-40E7-85C9-7DF8B285AEE3}" type="parTrans" cxnId="{7AE7DC67-A52C-487A-97DD-30A82ED29668}">
      <dgm:prSet/>
      <dgm:spPr/>
      <dgm:t>
        <a:bodyPr/>
        <a:lstStyle/>
        <a:p>
          <a:endParaRPr lang="cs-CZ"/>
        </a:p>
      </dgm:t>
    </dgm:pt>
    <dgm:pt modelId="{3DE7E1CC-2FD9-44D8-B8E9-2B9A3897A46A}" type="sibTrans" cxnId="{7AE7DC67-A52C-487A-97DD-30A82ED29668}">
      <dgm:prSet/>
      <dgm:spPr/>
      <dgm:t>
        <a:bodyPr/>
        <a:lstStyle/>
        <a:p>
          <a:endParaRPr lang="cs-CZ"/>
        </a:p>
      </dgm:t>
    </dgm:pt>
    <dgm:pt modelId="{5B8E380E-EBFC-4400-909D-312E6CBA8824}">
      <dgm:prSet custT="1"/>
      <dgm:spPr/>
      <dgm:t>
        <a:bodyPr/>
        <a:lstStyle/>
        <a:p>
          <a:pPr rtl="0"/>
          <a:r>
            <a:rPr lang="cs-CZ" sz="1200" b="1" dirty="0" smtClean="0"/>
            <a:t>Vlastní predikce spotřeby a výroby (vlastní model dlouhodobý, krátkodobý, v rekci na aktuální podmínky)</a:t>
          </a:r>
          <a:endParaRPr lang="cs-CZ" sz="1200" b="1" dirty="0"/>
        </a:p>
      </dgm:t>
    </dgm:pt>
    <dgm:pt modelId="{5DDD2446-ADCC-479A-9A52-E650BA39ECD7}" type="parTrans" cxnId="{1F539BED-5C44-4B79-9517-96DC3CE23B27}">
      <dgm:prSet/>
      <dgm:spPr/>
      <dgm:t>
        <a:bodyPr/>
        <a:lstStyle/>
        <a:p>
          <a:endParaRPr lang="cs-CZ"/>
        </a:p>
      </dgm:t>
    </dgm:pt>
    <dgm:pt modelId="{4D5DB9B3-9E3E-48A7-8CFF-F1F0C33985A5}" type="sibTrans" cxnId="{1F539BED-5C44-4B79-9517-96DC3CE23B27}">
      <dgm:prSet/>
      <dgm:spPr/>
      <dgm:t>
        <a:bodyPr/>
        <a:lstStyle/>
        <a:p>
          <a:endParaRPr lang="cs-CZ"/>
        </a:p>
      </dgm:t>
    </dgm:pt>
    <dgm:pt modelId="{28302F51-9439-47CC-BB94-F3C78362900F}">
      <dgm:prSet custT="1"/>
      <dgm:spPr/>
      <dgm:t>
        <a:bodyPr/>
        <a:lstStyle/>
        <a:p>
          <a:pPr rtl="0"/>
          <a:r>
            <a:rPr lang="cs-CZ" sz="1200" b="1" dirty="0" smtClean="0"/>
            <a:t>Zpracování technických ztrát z inteligentního měření  (zpracování ztrát z bilancí, monitoring odchylek a obchodních ztrát)</a:t>
          </a:r>
          <a:endParaRPr lang="cs-CZ" sz="1200" b="1" dirty="0"/>
        </a:p>
      </dgm:t>
    </dgm:pt>
    <dgm:pt modelId="{FC36D38C-47DC-4909-BCB9-95B6994836CC}" type="parTrans" cxnId="{37391B81-216E-43CC-A5D5-F8741BDDC40C}">
      <dgm:prSet/>
      <dgm:spPr/>
      <dgm:t>
        <a:bodyPr/>
        <a:lstStyle/>
        <a:p>
          <a:endParaRPr lang="cs-CZ"/>
        </a:p>
      </dgm:t>
    </dgm:pt>
    <dgm:pt modelId="{577C9C69-2899-4A29-A2B9-09B64C216983}" type="sibTrans" cxnId="{37391B81-216E-43CC-A5D5-F8741BDDC40C}">
      <dgm:prSet/>
      <dgm:spPr/>
      <dgm:t>
        <a:bodyPr/>
        <a:lstStyle/>
        <a:p>
          <a:endParaRPr lang="cs-CZ"/>
        </a:p>
      </dgm:t>
    </dgm:pt>
    <dgm:pt modelId="{06D494B7-737A-4187-8888-C83B69FDDD3A}">
      <dgm:prSet custT="1"/>
      <dgm:spPr/>
      <dgm:t>
        <a:bodyPr/>
        <a:lstStyle/>
        <a:p>
          <a:pPr rtl="0"/>
          <a:r>
            <a:rPr lang="cs-CZ" sz="1200" b="1" dirty="0" smtClean="0"/>
            <a:t>Snížení přetoků jalového výkonu do nadřazené soustavy (zpracování dat na rozhraní a kompenzaci nebo jiným ovlivněním hodnoty </a:t>
          </a:r>
          <a:r>
            <a:rPr lang="cs-CZ" sz="1200" b="1" dirty="0" err="1" smtClean="0"/>
            <a:t>jal.výkonu</a:t>
          </a:r>
          <a:r>
            <a:rPr lang="cs-CZ" sz="1200" b="1" dirty="0" smtClean="0"/>
            <a:t> – výrobou)</a:t>
          </a:r>
          <a:endParaRPr lang="cs-CZ" sz="1200" b="1" dirty="0"/>
        </a:p>
      </dgm:t>
    </dgm:pt>
    <dgm:pt modelId="{112823CF-59F6-461D-8C1E-CCC3EE784E50}" type="parTrans" cxnId="{22E3E492-E9B4-4033-B844-0A8B3F23EA46}">
      <dgm:prSet/>
      <dgm:spPr/>
      <dgm:t>
        <a:bodyPr/>
        <a:lstStyle/>
        <a:p>
          <a:endParaRPr lang="cs-CZ"/>
        </a:p>
      </dgm:t>
    </dgm:pt>
    <dgm:pt modelId="{21F13D65-E364-4CBB-B1D6-D5B610064BB7}" type="sibTrans" cxnId="{22E3E492-E9B4-4033-B844-0A8B3F23EA46}">
      <dgm:prSet/>
      <dgm:spPr/>
      <dgm:t>
        <a:bodyPr/>
        <a:lstStyle/>
        <a:p>
          <a:endParaRPr lang="cs-CZ"/>
        </a:p>
      </dgm:t>
    </dgm:pt>
    <dgm:pt modelId="{CC116E5E-80D6-4E6D-B003-0BE6505588E3}" type="pres">
      <dgm:prSet presAssocID="{70D7152C-4B9A-41FC-9FFB-4C474C9F2A6C}" presName="linearFlow" presStyleCnt="0">
        <dgm:presLayoutVars>
          <dgm:dir/>
          <dgm:resizeHandles val="exact"/>
        </dgm:presLayoutVars>
      </dgm:prSet>
      <dgm:spPr/>
      <dgm:t>
        <a:bodyPr/>
        <a:lstStyle/>
        <a:p>
          <a:endParaRPr lang="cs-CZ"/>
        </a:p>
      </dgm:t>
    </dgm:pt>
    <dgm:pt modelId="{2CA7FEDA-DBBF-4AB6-8170-00B4F0D6E20D}" type="pres">
      <dgm:prSet presAssocID="{95FA3F96-D074-4530-AF82-27499FFC8573}" presName="composite" presStyleCnt="0"/>
      <dgm:spPr/>
    </dgm:pt>
    <dgm:pt modelId="{DB32F217-7768-4BB0-A4F2-30F4392F345F}" type="pres">
      <dgm:prSet presAssocID="{95FA3F96-D074-4530-AF82-27499FFC8573}" presName="imgShp" presStyleLbl="fgImgPlace1" presStyleIdx="0" presStyleCnt="11"/>
      <dgm:spPr/>
    </dgm:pt>
    <dgm:pt modelId="{F66F860A-6D11-4BD8-84CF-33E1F9465109}" type="pres">
      <dgm:prSet presAssocID="{95FA3F96-D074-4530-AF82-27499FFC8573}" presName="txShp" presStyleLbl="node1" presStyleIdx="0" presStyleCnt="11">
        <dgm:presLayoutVars>
          <dgm:bulletEnabled val="1"/>
        </dgm:presLayoutVars>
      </dgm:prSet>
      <dgm:spPr/>
      <dgm:t>
        <a:bodyPr/>
        <a:lstStyle/>
        <a:p>
          <a:endParaRPr lang="cs-CZ"/>
        </a:p>
      </dgm:t>
    </dgm:pt>
    <dgm:pt modelId="{5827537E-2B2B-4166-BBEF-B69B5E6675D8}" type="pres">
      <dgm:prSet presAssocID="{28C644CD-DC92-4BA5-AA18-589030764202}" presName="spacing" presStyleCnt="0"/>
      <dgm:spPr/>
    </dgm:pt>
    <dgm:pt modelId="{17A6D7E5-FD4B-4F72-960E-BE9F4E01407F}" type="pres">
      <dgm:prSet presAssocID="{57848830-A10E-4DA9-892E-CDEDC3D14C0E}" presName="composite" presStyleCnt="0"/>
      <dgm:spPr/>
    </dgm:pt>
    <dgm:pt modelId="{10C1CB0E-8249-4069-87E8-2738461F40C9}" type="pres">
      <dgm:prSet presAssocID="{57848830-A10E-4DA9-892E-CDEDC3D14C0E}" presName="imgShp" presStyleLbl="fgImgPlace1" presStyleIdx="1" presStyleCnt="11"/>
      <dgm:spPr/>
    </dgm:pt>
    <dgm:pt modelId="{B908CCCD-AE0C-4957-938F-E90C00F621DD}" type="pres">
      <dgm:prSet presAssocID="{57848830-A10E-4DA9-892E-CDEDC3D14C0E}" presName="txShp" presStyleLbl="node1" presStyleIdx="1" presStyleCnt="11">
        <dgm:presLayoutVars>
          <dgm:bulletEnabled val="1"/>
        </dgm:presLayoutVars>
      </dgm:prSet>
      <dgm:spPr/>
      <dgm:t>
        <a:bodyPr/>
        <a:lstStyle/>
        <a:p>
          <a:endParaRPr lang="cs-CZ"/>
        </a:p>
      </dgm:t>
    </dgm:pt>
    <dgm:pt modelId="{56FEC3EC-223B-43FE-AD11-32688D9E87C0}" type="pres">
      <dgm:prSet presAssocID="{B40F40FE-3E39-4B96-BDD8-6BE8722D82B5}" presName="spacing" presStyleCnt="0"/>
      <dgm:spPr/>
    </dgm:pt>
    <dgm:pt modelId="{65D4B8D5-1FC3-470C-91A7-317F48BD27C2}" type="pres">
      <dgm:prSet presAssocID="{D0BA08BD-AF70-4DE0-862D-7B3006777B49}" presName="composite" presStyleCnt="0"/>
      <dgm:spPr/>
    </dgm:pt>
    <dgm:pt modelId="{C97FD594-2CB5-4A34-B7C2-F2F4A21648AC}" type="pres">
      <dgm:prSet presAssocID="{D0BA08BD-AF70-4DE0-862D-7B3006777B49}" presName="imgShp" presStyleLbl="fgImgPlace1" presStyleIdx="2" presStyleCnt="11"/>
      <dgm:spPr/>
    </dgm:pt>
    <dgm:pt modelId="{9DCE2B04-118C-4D2D-8A5F-7891E6BAF59F}" type="pres">
      <dgm:prSet presAssocID="{D0BA08BD-AF70-4DE0-862D-7B3006777B49}" presName="txShp" presStyleLbl="node1" presStyleIdx="2" presStyleCnt="11">
        <dgm:presLayoutVars>
          <dgm:bulletEnabled val="1"/>
        </dgm:presLayoutVars>
      </dgm:prSet>
      <dgm:spPr/>
      <dgm:t>
        <a:bodyPr/>
        <a:lstStyle/>
        <a:p>
          <a:endParaRPr lang="cs-CZ"/>
        </a:p>
      </dgm:t>
    </dgm:pt>
    <dgm:pt modelId="{9F4F4AAC-48E1-4094-9380-0BDDDF930DCC}" type="pres">
      <dgm:prSet presAssocID="{4447EE98-823A-4852-B302-2F51DA05669B}" presName="spacing" presStyleCnt="0"/>
      <dgm:spPr/>
    </dgm:pt>
    <dgm:pt modelId="{1D8912E7-6501-4F6C-9ED9-B91C026E1B51}" type="pres">
      <dgm:prSet presAssocID="{A0EB8F19-BD81-44A9-9B1E-C87295D71B78}" presName="composite" presStyleCnt="0"/>
      <dgm:spPr/>
    </dgm:pt>
    <dgm:pt modelId="{EEFF83F8-1287-4E66-91A8-30213FF7615D}" type="pres">
      <dgm:prSet presAssocID="{A0EB8F19-BD81-44A9-9B1E-C87295D71B78}" presName="imgShp" presStyleLbl="fgImgPlace1" presStyleIdx="3" presStyleCnt="11"/>
      <dgm:spPr/>
    </dgm:pt>
    <dgm:pt modelId="{4B0DAAAF-3235-4A19-8CE9-ABCFF4466116}" type="pres">
      <dgm:prSet presAssocID="{A0EB8F19-BD81-44A9-9B1E-C87295D71B78}" presName="txShp" presStyleLbl="node1" presStyleIdx="3" presStyleCnt="11">
        <dgm:presLayoutVars>
          <dgm:bulletEnabled val="1"/>
        </dgm:presLayoutVars>
      </dgm:prSet>
      <dgm:spPr/>
      <dgm:t>
        <a:bodyPr/>
        <a:lstStyle/>
        <a:p>
          <a:endParaRPr lang="cs-CZ"/>
        </a:p>
      </dgm:t>
    </dgm:pt>
    <dgm:pt modelId="{AACDC976-0858-4902-828D-0C99079D0A9E}" type="pres">
      <dgm:prSet presAssocID="{F96F5B2C-0AD1-4BF4-8F07-D543BF5C9935}" presName="spacing" presStyleCnt="0"/>
      <dgm:spPr/>
    </dgm:pt>
    <dgm:pt modelId="{5BFD6C60-7461-465B-AE7A-A4FCAC3A676C}" type="pres">
      <dgm:prSet presAssocID="{BFC7BCF6-26A4-4935-87EF-F16A5B3DADF8}" presName="composite" presStyleCnt="0"/>
      <dgm:spPr/>
    </dgm:pt>
    <dgm:pt modelId="{4DAFDEF4-8F70-4B97-BC98-50D403FA4FC4}" type="pres">
      <dgm:prSet presAssocID="{BFC7BCF6-26A4-4935-87EF-F16A5B3DADF8}" presName="imgShp" presStyleLbl="fgImgPlace1" presStyleIdx="4" presStyleCnt="11"/>
      <dgm:spPr/>
    </dgm:pt>
    <dgm:pt modelId="{56BFEA86-DB8B-4299-BFCF-E45475B30172}" type="pres">
      <dgm:prSet presAssocID="{BFC7BCF6-26A4-4935-87EF-F16A5B3DADF8}" presName="txShp" presStyleLbl="node1" presStyleIdx="4" presStyleCnt="11">
        <dgm:presLayoutVars>
          <dgm:bulletEnabled val="1"/>
        </dgm:presLayoutVars>
      </dgm:prSet>
      <dgm:spPr/>
      <dgm:t>
        <a:bodyPr/>
        <a:lstStyle/>
        <a:p>
          <a:endParaRPr lang="cs-CZ"/>
        </a:p>
      </dgm:t>
    </dgm:pt>
    <dgm:pt modelId="{591C4632-D5FA-49F8-A8E9-A6CDB5E2D7E2}" type="pres">
      <dgm:prSet presAssocID="{E7D030AF-ECDD-45F9-9B6A-4933F326500D}" presName="spacing" presStyleCnt="0"/>
      <dgm:spPr/>
    </dgm:pt>
    <dgm:pt modelId="{74C2F77D-B66C-4030-B622-1DF2C56740E9}" type="pres">
      <dgm:prSet presAssocID="{0B1D9387-9F2E-480B-95F2-A291928F11E0}" presName="composite" presStyleCnt="0"/>
      <dgm:spPr/>
    </dgm:pt>
    <dgm:pt modelId="{8EE89E8A-32C7-4A99-B92E-903FBC2C8F21}" type="pres">
      <dgm:prSet presAssocID="{0B1D9387-9F2E-480B-95F2-A291928F11E0}" presName="imgShp" presStyleLbl="fgImgPlace1" presStyleIdx="5" presStyleCnt="11"/>
      <dgm:spPr/>
    </dgm:pt>
    <dgm:pt modelId="{A09F2993-E4E2-4827-A31C-9A0214C2F3A9}" type="pres">
      <dgm:prSet presAssocID="{0B1D9387-9F2E-480B-95F2-A291928F11E0}" presName="txShp" presStyleLbl="node1" presStyleIdx="5" presStyleCnt="11">
        <dgm:presLayoutVars>
          <dgm:bulletEnabled val="1"/>
        </dgm:presLayoutVars>
      </dgm:prSet>
      <dgm:spPr/>
      <dgm:t>
        <a:bodyPr/>
        <a:lstStyle/>
        <a:p>
          <a:endParaRPr lang="cs-CZ"/>
        </a:p>
      </dgm:t>
    </dgm:pt>
    <dgm:pt modelId="{00DB7CD6-DB15-4204-B1D0-D03E500C24A6}" type="pres">
      <dgm:prSet presAssocID="{ED77E4A0-CFA1-4988-8B2B-E15175C20A54}" presName="spacing" presStyleCnt="0"/>
      <dgm:spPr/>
    </dgm:pt>
    <dgm:pt modelId="{D119A503-BB57-4AE8-A20E-8815CA505B53}" type="pres">
      <dgm:prSet presAssocID="{3E99537C-2D5F-480B-9509-19EBC844F620}" presName="composite" presStyleCnt="0"/>
      <dgm:spPr/>
    </dgm:pt>
    <dgm:pt modelId="{8D040193-835B-4856-99B0-9396C552C615}" type="pres">
      <dgm:prSet presAssocID="{3E99537C-2D5F-480B-9509-19EBC844F620}" presName="imgShp" presStyleLbl="fgImgPlace1" presStyleIdx="6" presStyleCnt="11"/>
      <dgm:spPr/>
    </dgm:pt>
    <dgm:pt modelId="{FEBC6559-B79B-4ECD-AD87-BC7F8D3974E0}" type="pres">
      <dgm:prSet presAssocID="{3E99537C-2D5F-480B-9509-19EBC844F620}" presName="txShp" presStyleLbl="node1" presStyleIdx="6" presStyleCnt="11">
        <dgm:presLayoutVars>
          <dgm:bulletEnabled val="1"/>
        </dgm:presLayoutVars>
      </dgm:prSet>
      <dgm:spPr/>
      <dgm:t>
        <a:bodyPr/>
        <a:lstStyle/>
        <a:p>
          <a:endParaRPr lang="cs-CZ"/>
        </a:p>
      </dgm:t>
    </dgm:pt>
    <dgm:pt modelId="{86A8C6F6-E29B-4DC2-87CE-0CDE86025D4C}" type="pres">
      <dgm:prSet presAssocID="{7F655430-45C2-4812-BB28-65D5CF8D1780}" presName="spacing" presStyleCnt="0"/>
      <dgm:spPr/>
    </dgm:pt>
    <dgm:pt modelId="{302DB8BA-E7F8-4F9D-BCEF-AA653843A045}" type="pres">
      <dgm:prSet presAssocID="{11F30A46-DB67-4407-9067-A1DA14FB8AEA}" presName="composite" presStyleCnt="0"/>
      <dgm:spPr/>
    </dgm:pt>
    <dgm:pt modelId="{3BA6250A-D6F8-4C8A-B0B8-73C367A959D4}" type="pres">
      <dgm:prSet presAssocID="{11F30A46-DB67-4407-9067-A1DA14FB8AEA}" presName="imgShp" presStyleLbl="fgImgPlace1" presStyleIdx="7" presStyleCnt="11"/>
      <dgm:spPr/>
    </dgm:pt>
    <dgm:pt modelId="{83ADA3B5-F03F-4C5E-87D4-92B2110C8947}" type="pres">
      <dgm:prSet presAssocID="{11F30A46-DB67-4407-9067-A1DA14FB8AEA}" presName="txShp" presStyleLbl="node1" presStyleIdx="7" presStyleCnt="11">
        <dgm:presLayoutVars>
          <dgm:bulletEnabled val="1"/>
        </dgm:presLayoutVars>
      </dgm:prSet>
      <dgm:spPr/>
      <dgm:t>
        <a:bodyPr/>
        <a:lstStyle/>
        <a:p>
          <a:endParaRPr lang="cs-CZ"/>
        </a:p>
      </dgm:t>
    </dgm:pt>
    <dgm:pt modelId="{4DAC9EF1-831D-4A06-950B-19991A605975}" type="pres">
      <dgm:prSet presAssocID="{3DE7E1CC-2FD9-44D8-B8E9-2B9A3897A46A}" presName="spacing" presStyleCnt="0"/>
      <dgm:spPr/>
    </dgm:pt>
    <dgm:pt modelId="{962246B8-F0C9-4298-A37E-5FAA10B0238A}" type="pres">
      <dgm:prSet presAssocID="{5B8E380E-EBFC-4400-909D-312E6CBA8824}" presName="composite" presStyleCnt="0"/>
      <dgm:spPr/>
    </dgm:pt>
    <dgm:pt modelId="{CDA1560A-84EA-4F49-8A46-5B6DBB00254C}" type="pres">
      <dgm:prSet presAssocID="{5B8E380E-EBFC-4400-909D-312E6CBA8824}" presName="imgShp" presStyleLbl="fgImgPlace1" presStyleIdx="8" presStyleCnt="11"/>
      <dgm:spPr/>
    </dgm:pt>
    <dgm:pt modelId="{D0B548CF-93F2-4BA8-AFC8-080FF810091E}" type="pres">
      <dgm:prSet presAssocID="{5B8E380E-EBFC-4400-909D-312E6CBA8824}" presName="txShp" presStyleLbl="node1" presStyleIdx="8" presStyleCnt="11">
        <dgm:presLayoutVars>
          <dgm:bulletEnabled val="1"/>
        </dgm:presLayoutVars>
      </dgm:prSet>
      <dgm:spPr/>
      <dgm:t>
        <a:bodyPr/>
        <a:lstStyle/>
        <a:p>
          <a:endParaRPr lang="cs-CZ"/>
        </a:p>
      </dgm:t>
    </dgm:pt>
    <dgm:pt modelId="{E06DE2AD-3DDA-4A47-B08C-1EC17ECDD6D3}" type="pres">
      <dgm:prSet presAssocID="{4D5DB9B3-9E3E-48A7-8CFF-F1F0C33985A5}" presName="spacing" presStyleCnt="0"/>
      <dgm:spPr/>
    </dgm:pt>
    <dgm:pt modelId="{11DB5C12-679E-4C87-BE56-9FA9CA9E93F3}" type="pres">
      <dgm:prSet presAssocID="{28302F51-9439-47CC-BB94-F3C78362900F}" presName="composite" presStyleCnt="0"/>
      <dgm:spPr/>
    </dgm:pt>
    <dgm:pt modelId="{E6442AB9-73DC-4D96-BF3F-A41C43810E22}" type="pres">
      <dgm:prSet presAssocID="{28302F51-9439-47CC-BB94-F3C78362900F}" presName="imgShp" presStyleLbl="fgImgPlace1" presStyleIdx="9" presStyleCnt="11"/>
      <dgm:spPr/>
    </dgm:pt>
    <dgm:pt modelId="{3FBCF3E2-3274-4A7F-87C8-F024979B26B6}" type="pres">
      <dgm:prSet presAssocID="{28302F51-9439-47CC-BB94-F3C78362900F}" presName="txShp" presStyleLbl="node1" presStyleIdx="9" presStyleCnt="11">
        <dgm:presLayoutVars>
          <dgm:bulletEnabled val="1"/>
        </dgm:presLayoutVars>
      </dgm:prSet>
      <dgm:spPr/>
      <dgm:t>
        <a:bodyPr/>
        <a:lstStyle/>
        <a:p>
          <a:endParaRPr lang="cs-CZ"/>
        </a:p>
      </dgm:t>
    </dgm:pt>
    <dgm:pt modelId="{1461353E-81A7-44F8-88FE-9A618A93CBE5}" type="pres">
      <dgm:prSet presAssocID="{577C9C69-2899-4A29-A2B9-09B64C216983}" presName="spacing" presStyleCnt="0"/>
      <dgm:spPr/>
    </dgm:pt>
    <dgm:pt modelId="{AE1EE483-F531-4601-B563-8E797D1E1218}" type="pres">
      <dgm:prSet presAssocID="{06D494B7-737A-4187-8888-C83B69FDDD3A}" presName="composite" presStyleCnt="0"/>
      <dgm:spPr/>
    </dgm:pt>
    <dgm:pt modelId="{15C03554-A696-48E1-AC37-A14E592538EA}" type="pres">
      <dgm:prSet presAssocID="{06D494B7-737A-4187-8888-C83B69FDDD3A}" presName="imgShp" presStyleLbl="fgImgPlace1" presStyleIdx="10" presStyleCnt="11"/>
      <dgm:spPr/>
    </dgm:pt>
    <dgm:pt modelId="{FBFB1528-E90A-4ADA-837B-3815333D127E}" type="pres">
      <dgm:prSet presAssocID="{06D494B7-737A-4187-8888-C83B69FDDD3A}" presName="txShp" presStyleLbl="node1" presStyleIdx="10" presStyleCnt="11">
        <dgm:presLayoutVars>
          <dgm:bulletEnabled val="1"/>
        </dgm:presLayoutVars>
      </dgm:prSet>
      <dgm:spPr/>
      <dgm:t>
        <a:bodyPr/>
        <a:lstStyle/>
        <a:p>
          <a:endParaRPr lang="cs-CZ"/>
        </a:p>
      </dgm:t>
    </dgm:pt>
  </dgm:ptLst>
  <dgm:cxnLst>
    <dgm:cxn modelId="{A47DEF02-0C31-4E12-8663-8958EDE01799}" type="presOf" srcId="{5B8E380E-EBFC-4400-909D-312E6CBA8824}" destId="{D0B548CF-93F2-4BA8-AFC8-080FF810091E}" srcOrd="0" destOrd="0" presId="urn:microsoft.com/office/officeart/2005/8/layout/vList3"/>
    <dgm:cxn modelId="{1F539BED-5C44-4B79-9517-96DC3CE23B27}" srcId="{70D7152C-4B9A-41FC-9FFB-4C474C9F2A6C}" destId="{5B8E380E-EBFC-4400-909D-312E6CBA8824}" srcOrd="8" destOrd="0" parTransId="{5DDD2446-ADCC-479A-9A52-E650BA39ECD7}" sibTransId="{4D5DB9B3-9E3E-48A7-8CFF-F1F0C33985A5}"/>
    <dgm:cxn modelId="{88257C15-B3F5-49F6-9779-89A14FCB3D78}" type="presOf" srcId="{3E99537C-2D5F-480B-9509-19EBC844F620}" destId="{FEBC6559-B79B-4ECD-AD87-BC7F8D3974E0}" srcOrd="0" destOrd="0" presId="urn:microsoft.com/office/officeart/2005/8/layout/vList3"/>
    <dgm:cxn modelId="{AA14815A-F126-4444-B07F-100B92F9D853}" srcId="{70D7152C-4B9A-41FC-9FFB-4C474C9F2A6C}" destId="{57848830-A10E-4DA9-892E-CDEDC3D14C0E}" srcOrd="1" destOrd="0" parTransId="{CA172716-5B33-4315-AA75-B00731808104}" sibTransId="{B40F40FE-3E39-4B96-BDD8-6BE8722D82B5}"/>
    <dgm:cxn modelId="{7AE7DC67-A52C-487A-97DD-30A82ED29668}" srcId="{70D7152C-4B9A-41FC-9FFB-4C474C9F2A6C}" destId="{11F30A46-DB67-4407-9067-A1DA14FB8AEA}" srcOrd="7" destOrd="0" parTransId="{BF98B7E2-8482-40E7-85C9-7DF8B285AEE3}" sibTransId="{3DE7E1CC-2FD9-44D8-B8E9-2B9A3897A46A}"/>
    <dgm:cxn modelId="{45AD22CA-E90A-42E0-8FCC-4B8B3BACA21B}" type="presOf" srcId="{0B1D9387-9F2E-480B-95F2-A291928F11E0}" destId="{A09F2993-E4E2-4827-A31C-9A0214C2F3A9}" srcOrd="0" destOrd="0" presId="urn:microsoft.com/office/officeart/2005/8/layout/vList3"/>
    <dgm:cxn modelId="{9C11B637-0310-4099-BA87-4CCF0C57E02E}" type="presOf" srcId="{11F30A46-DB67-4407-9067-A1DA14FB8AEA}" destId="{83ADA3B5-F03F-4C5E-87D4-92B2110C8947}" srcOrd="0" destOrd="0" presId="urn:microsoft.com/office/officeart/2005/8/layout/vList3"/>
    <dgm:cxn modelId="{76BB7972-B873-4A44-B722-FC2BEAAD63F4}" srcId="{70D7152C-4B9A-41FC-9FFB-4C474C9F2A6C}" destId="{BFC7BCF6-26A4-4935-87EF-F16A5B3DADF8}" srcOrd="4" destOrd="0" parTransId="{55BB0E39-9B7D-4A46-A010-10480ED85BA6}" sibTransId="{E7D030AF-ECDD-45F9-9B6A-4933F326500D}"/>
    <dgm:cxn modelId="{8E89BBA2-25FA-4F55-9211-E931CC619976}" type="presOf" srcId="{BFC7BCF6-26A4-4935-87EF-F16A5B3DADF8}" destId="{56BFEA86-DB8B-4299-BFCF-E45475B30172}" srcOrd="0" destOrd="0" presId="urn:microsoft.com/office/officeart/2005/8/layout/vList3"/>
    <dgm:cxn modelId="{70219BBB-D90E-4DFA-BD6F-DAC218060400}" type="presOf" srcId="{A0EB8F19-BD81-44A9-9B1E-C87295D71B78}" destId="{4B0DAAAF-3235-4A19-8CE9-ABCFF4466116}" srcOrd="0" destOrd="0" presId="urn:microsoft.com/office/officeart/2005/8/layout/vList3"/>
    <dgm:cxn modelId="{577157CC-344C-4B51-84E3-F9922FEB7436}" srcId="{70D7152C-4B9A-41FC-9FFB-4C474C9F2A6C}" destId="{3E99537C-2D5F-480B-9509-19EBC844F620}" srcOrd="6" destOrd="0" parTransId="{B8DB126F-49E4-4F9B-A199-F3D4DE4F639B}" sibTransId="{7F655430-45C2-4812-BB28-65D5CF8D1780}"/>
    <dgm:cxn modelId="{F11AC318-A44A-41DD-9048-2B06E5FE367B}" srcId="{70D7152C-4B9A-41FC-9FFB-4C474C9F2A6C}" destId="{95FA3F96-D074-4530-AF82-27499FFC8573}" srcOrd="0" destOrd="0" parTransId="{8114E595-773D-45E4-B7E4-39EB6C03FBE6}" sibTransId="{28C644CD-DC92-4BA5-AA18-589030764202}"/>
    <dgm:cxn modelId="{AD18B5FA-3765-4D1D-8EE2-B8F5EF6CADE5}" type="presOf" srcId="{70D7152C-4B9A-41FC-9FFB-4C474C9F2A6C}" destId="{CC116E5E-80D6-4E6D-B003-0BE6505588E3}" srcOrd="0" destOrd="0" presId="urn:microsoft.com/office/officeart/2005/8/layout/vList3"/>
    <dgm:cxn modelId="{37391B81-216E-43CC-A5D5-F8741BDDC40C}" srcId="{70D7152C-4B9A-41FC-9FFB-4C474C9F2A6C}" destId="{28302F51-9439-47CC-BB94-F3C78362900F}" srcOrd="9" destOrd="0" parTransId="{FC36D38C-47DC-4909-BCB9-95B6994836CC}" sibTransId="{577C9C69-2899-4A29-A2B9-09B64C216983}"/>
    <dgm:cxn modelId="{24E5DA63-12E9-450E-AC6F-E3395281C457}" type="presOf" srcId="{57848830-A10E-4DA9-892E-CDEDC3D14C0E}" destId="{B908CCCD-AE0C-4957-938F-E90C00F621DD}" srcOrd="0" destOrd="0" presId="urn:microsoft.com/office/officeart/2005/8/layout/vList3"/>
    <dgm:cxn modelId="{22E3E492-E9B4-4033-B844-0A8B3F23EA46}" srcId="{70D7152C-4B9A-41FC-9FFB-4C474C9F2A6C}" destId="{06D494B7-737A-4187-8888-C83B69FDDD3A}" srcOrd="10" destOrd="0" parTransId="{112823CF-59F6-461D-8C1E-CCC3EE784E50}" sibTransId="{21F13D65-E364-4CBB-B1D6-D5B610064BB7}"/>
    <dgm:cxn modelId="{1072F3B6-2E63-4C01-97F2-F3F0322BC5C1}" type="presOf" srcId="{95FA3F96-D074-4530-AF82-27499FFC8573}" destId="{F66F860A-6D11-4BD8-84CF-33E1F9465109}" srcOrd="0" destOrd="0" presId="urn:microsoft.com/office/officeart/2005/8/layout/vList3"/>
    <dgm:cxn modelId="{8500DF43-586B-4AE1-9B47-CBF0283CDCBB}" srcId="{70D7152C-4B9A-41FC-9FFB-4C474C9F2A6C}" destId="{A0EB8F19-BD81-44A9-9B1E-C87295D71B78}" srcOrd="3" destOrd="0" parTransId="{CAD1FDA6-EDA3-48FF-A0F9-733A6B61768A}" sibTransId="{F96F5B2C-0AD1-4BF4-8F07-D543BF5C9935}"/>
    <dgm:cxn modelId="{AF0ECD44-BE5E-425F-80CF-66DB04C014B7}" type="presOf" srcId="{D0BA08BD-AF70-4DE0-862D-7B3006777B49}" destId="{9DCE2B04-118C-4D2D-8A5F-7891E6BAF59F}" srcOrd="0" destOrd="0" presId="urn:microsoft.com/office/officeart/2005/8/layout/vList3"/>
    <dgm:cxn modelId="{F8F522E0-FAD7-47BE-87B0-27F26E4B90E4}" srcId="{70D7152C-4B9A-41FC-9FFB-4C474C9F2A6C}" destId="{D0BA08BD-AF70-4DE0-862D-7B3006777B49}" srcOrd="2" destOrd="0" parTransId="{3949B56C-FFF2-41EF-8536-9A0426357FA5}" sibTransId="{4447EE98-823A-4852-B302-2F51DA05669B}"/>
    <dgm:cxn modelId="{30153652-B94F-4FFB-B42D-70A853972139}" srcId="{70D7152C-4B9A-41FC-9FFB-4C474C9F2A6C}" destId="{0B1D9387-9F2E-480B-95F2-A291928F11E0}" srcOrd="5" destOrd="0" parTransId="{EF31AD54-171E-46E7-9D05-0625CBCD06FB}" sibTransId="{ED77E4A0-CFA1-4988-8B2B-E15175C20A54}"/>
    <dgm:cxn modelId="{A576241C-4889-4E45-AD14-9B3B90307716}" type="presOf" srcId="{28302F51-9439-47CC-BB94-F3C78362900F}" destId="{3FBCF3E2-3274-4A7F-87C8-F024979B26B6}" srcOrd="0" destOrd="0" presId="urn:microsoft.com/office/officeart/2005/8/layout/vList3"/>
    <dgm:cxn modelId="{74A22D97-59F0-483D-9B7F-C9A1E301986C}" type="presOf" srcId="{06D494B7-737A-4187-8888-C83B69FDDD3A}" destId="{FBFB1528-E90A-4ADA-837B-3815333D127E}" srcOrd="0" destOrd="0" presId="urn:microsoft.com/office/officeart/2005/8/layout/vList3"/>
    <dgm:cxn modelId="{25EF8E98-69E5-4600-824F-9F04616C19D4}" type="presParOf" srcId="{CC116E5E-80D6-4E6D-B003-0BE6505588E3}" destId="{2CA7FEDA-DBBF-4AB6-8170-00B4F0D6E20D}" srcOrd="0" destOrd="0" presId="urn:microsoft.com/office/officeart/2005/8/layout/vList3"/>
    <dgm:cxn modelId="{BAEE790C-5F9E-4207-8BF1-BE906BEE90D4}" type="presParOf" srcId="{2CA7FEDA-DBBF-4AB6-8170-00B4F0D6E20D}" destId="{DB32F217-7768-4BB0-A4F2-30F4392F345F}" srcOrd="0" destOrd="0" presId="urn:microsoft.com/office/officeart/2005/8/layout/vList3"/>
    <dgm:cxn modelId="{BBF7D5C0-DBA4-42B9-BB9D-AA624DF039DB}" type="presParOf" srcId="{2CA7FEDA-DBBF-4AB6-8170-00B4F0D6E20D}" destId="{F66F860A-6D11-4BD8-84CF-33E1F9465109}" srcOrd="1" destOrd="0" presId="urn:microsoft.com/office/officeart/2005/8/layout/vList3"/>
    <dgm:cxn modelId="{931BED6B-83F0-4C0F-9006-483932AEF07B}" type="presParOf" srcId="{CC116E5E-80D6-4E6D-B003-0BE6505588E3}" destId="{5827537E-2B2B-4166-BBEF-B69B5E6675D8}" srcOrd="1" destOrd="0" presId="urn:microsoft.com/office/officeart/2005/8/layout/vList3"/>
    <dgm:cxn modelId="{7DC959C7-2804-4FFA-AE09-EDCDEBA88771}" type="presParOf" srcId="{CC116E5E-80D6-4E6D-B003-0BE6505588E3}" destId="{17A6D7E5-FD4B-4F72-960E-BE9F4E01407F}" srcOrd="2" destOrd="0" presId="urn:microsoft.com/office/officeart/2005/8/layout/vList3"/>
    <dgm:cxn modelId="{CF04729C-FA31-43E6-BC4D-5AD5A03B2205}" type="presParOf" srcId="{17A6D7E5-FD4B-4F72-960E-BE9F4E01407F}" destId="{10C1CB0E-8249-4069-87E8-2738461F40C9}" srcOrd="0" destOrd="0" presId="urn:microsoft.com/office/officeart/2005/8/layout/vList3"/>
    <dgm:cxn modelId="{2932245F-19FF-4C88-8A96-DA1A7E7C2910}" type="presParOf" srcId="{17A6D7E5-FD4B-4F72-960E-BE9F4E01407F}" destId="{B908CCCD-AE0C-4957-938F-E90C00F621DD}" srcOrd="1" destOrd="0" presId="urn:microsoft.com/office/officeart/2005/8/layout/vList3"/>
    <dgm:cxn modelId="{80E8EB84-079B-4683-B625-DDB708949140}" type="presParOf" srcId="{CC116E5E-80D6-4E6D-B003-0BE6505588E3}" destId="{56FEC3EC-223B-43FE-AD11-32688D9E87C0}" srcOrd="3" destOrd="0" presId="urn:microsoft.com/office/officeart/2005/8/layout/vList3"/>
    <dgm:cxn modelId="{F1CB992D-96F5-4BAB-A5B7-FA63566B44C7}" type="presParOf" srcId="{CC116E5E-80D6-4E6D-B003-0BE6505588E3}" destId="{65D4B8D5-1FC3-470C-91A7-317F48BD27C2}" srcOrd="4" destOrd="0" presId="urn:microsoft.com/office/officeart/2005/8/layout/vList3"/>
    <dgm:cxn modelId="{57384905-8232-44A2-80DF-8DF12BF15991}" type="presParOf" srcId="{65D4B8D5-1FC3-470C-91A7-317F48BD27C2}" destId="{C97FD594-2CB5-4A34-B7C2-F2F4A21648AC}" srcOrd="0" destOrd="0" presId="urn:microsoft.com/office/officeart/2005/8/layout/vList3"/>
    <dgm:cxn modelId="{955D568C-EF48-49B8-8DDB-3227F5990006}" type="presParOf" srcId="{65D4B8D5-1FC3-470C-91A7-317F48BD27C2}" destId="{9DCE2B04-118C-4D2D-8A5F-7891E6BAF59F}" srcOrd="1" destOrd="0" presId="urn:microsoft.com/office/officeart/2005/8/layout/vList3"/>
    <dgm:cxn modelId="{E410A5B1-8A01-4A7B-910B-4F8B10E507CA}" type="presParOf" srcId="{CC116E5E-80D6-4E6D-B003-0BE6505588E3}" destId="{9F4F4AAC-48E1-4094-9380-0BDDDF930DCC}" srcOrd="5" destOrd="0" presId="urn:microsoft.com/office/officeart/2005/8/layout/vList3"/>
    <dgm:cxn modelId="{76DD48D1-C1EF-4C24-A63A-7F17D9B9F1EE}" type="presParOf" srcId="{CC116E5E-80D6-4E6D-B003-0BE6505588E3}" destId="{1D8912E7-6501-4F6C-9ED9-B91C026E1B51}" srcOrd="6" destOrd="0" presId="urn:microsoft.com/office/officeart/2005/8/layout/vList3"/>
    <dgm:cxn modelId="{AD4AF68F-A00A-46BB-BBA4-12DB7000A333}" type="presParOf" srcId="{1D8912E7-6501-4F6C-9ED9-B91C026E1B51}" destId="{EEFF83F8-1287-4E66-91A8-30213FF7615D}" srcOrd="0" destOrd="0" presId="urn:microsoft.com/office/officeart/2005/8/layout/vList3"/>
    <dgm:cxn modelId="{153BD963-D271-462B-BE63-36ECA61C4364}" type="presParOf" srcId="{1D8912E7-6501-4F6C-9ED9-B91C026E1B51}" destId="{4B0DAAAF-3235-4A19-8CE9-ABCFF4466116}" srcOrd="1" destOrd="0" presId="urn:microsoft.com/office/officeart/2005/8/layout/vList3"/>
    <dgm:cxn modelId="{ACEACDE6-9DDD-476A-9B68-A5C51B838473}" type="presParOf" srcId="{CC116E5E-80D6-4E6D-B003-0BE6505588E3}" destId="{AACDC976-0858-4902-828D-0C99079D0A9E}" srcOrd="7" destOrd="0" presId="urn:microsoft.com/office/officeart/2005/8/layout/vList3"/>
    <dgm:cxn modelId="{63195DE8-78FB-4D84-831B-82299B102E48}" type="presParOf" srcId="{CC116E5E-80D6-4E6D-B003-0BE6505588E3}" destId="{5BFD6C60-7461-465B-AE7A-A4FCAC3A676C}" srcOrd="8" destOrd="0" presId="urn:microsoft.com/office/officeart/2005/8/layout/vList3"/>
    <dgm:cxn modelId="{075793E8-F28F-4EF6-96FF-C59A59141F85}" type="presParOf" srcId="{5BFD6C60-7461-465B-AE7A-A4FCAC3A676C}" destId="{4DAFDEF4-8F70-4B97-BC98-50D403FA4FC4}" srcOrd="0" destOrd="0" presId="urn:microsoft.com/office/officeart/2005/8/layout/vList3"/>
    <dgm:cxn modelId="{703B33E1-3BCF-4937-B0D0-42192BD42F55}" type="presParOf" srcId="{5BFD6C60-7461-465B-AE7A-A4FCAC3A676C}" destId="{56BFEA86-DB8B-4299-BFCF-E45475B30172}" srcOrd="1" destOrd="0" presId="urn:microsoft.com/office/officeart/2005/8/layout/vList3"/>
    <dgm:cxn modelId="{77467B13-F9FC-4870-A893-4C22B4CCEEFF}" type="presParOf" srcId="{CC116E5E-80D6-4E6D-B003-0BE6505588E3}" destId="{591C4632-D5FA-49F8-A8E9-A6CDB5E2D7E2}" srcOrd="9" destOrd="0" presId="urn:microsoft.com/office/officeart/2005/8/layout/vList3"/>
    <dgm:cxn modelId="{DA2C5BD1-58C8-4EE9-80A9-4CC6DC31F13F}" type="presParOf" srcId="{CC116E5E-80D6-4E6D-B003-0BE6505588E3}" destId="{74C2F77D-B66C-4030-B622-1DF2C56740E9}" srcOrd="10" destOrd="0" presId="urn:microsoft.com/office/officeart/2005/8/layout/vList3"/>
    <dgm:cxn modelId="{64E427CA-E12E-49E1-8715-79D4C959C544}" type="presParOf" srcId="{74C2F77D-B66C-4030-B622-1DF2C56740E9}" destId="{8EE89E8A-32C7-4A99-B92E-903FBC2C8F21}" srcOrd="0" destOrd="0" presId="urn:microsoft.com/office/officeart/2005/8/layout/vList3"/>
    <dgm:cxn modelId="{CD7BC458-12C7-4437-B833-489B824F9D52}" type="presParOf" srcId="{74C2F77D-B66C-4030-B622-1DF2C56740E9}" destId="{A09F2993-E4E2-4827-A31C-9A0214C2F3A9}" srcOrd="1" destOrd="0" presId="urn:microsoft.com/office/officeart/2005/8/layout/vList3"/>
    <dgm:cxn modelId="{3036AD0C-829A-4AB7-986B-A7204C1AF73A}" type="presParOf" srcId="{CC116E5E-80D6-4E6D-B003-0BE6505588E3}" destId="{00DB7CD6-DB15-4204-B1D0-D03E500C24A6}" srcOrd="11" destOrd="0" presId="urn:microsoft.com/office/officeart/2005/8/layout/vList3"/>
    <dgm:cxn modelId="{40EFBC39-4044-4B15-A6C5-BD7A1FD0531C}" type="presParOf" srcId="{CC116E5E-80D6-4E6D-B003-0BE6505588E3}" destId="{D119A503-BB57-4AE8-A20E-8815CA505B53}" srcOrd="12" destOrd="0" presId="urn:microsoft.com/office/officeart/2005/8/layout/vList3"/>
    <dgm:cxn modelId="{4BE306EE-94BC-4A3A-A11C-656E873DEDE7}" type="presParOf" srcId="{D119A503-BB57-4AE8-A20E-8815CA505B53}" destId="{8D040193-835B-4856-99B0-9396C552C615}" srcOrd="0" destOrd="0" presId="urn:microsoft.com/office/officeart/2005/8/layout/vList3"/>
    <dgm:cxn modelId="{222D69F1-4E03-45E7-8789-FFC61FD307AE}" type="presParOf" srcId="{D119A503-BB57-4AE8-A20E-8815CA505B53}" destId="{FEBC6559-B79B-4ECD-AD87-BC7F8D3974E0}" srcOrd="1" destOrd="0" presId="urn:microsoft.com/office/officeart/2005/8/layout/vList3"/>
    <dgm:cxn modelId="{FDDCD6D9-193C-47BE-BC7E-2DD1CECB8453}" type="presParOf" srcId="{CC116E5E-80D6-4E6D-B003-0BE6505588E3}" destId="{86A8C6F6-E29B-4DC2-87CE-0CDE86025D4C}" srcOrd="13" destOrd="0" presId="urn:microsoft.com/office/officeart/2005/8/layout/vList3"/>
    <dgm:cxn modelId="{D50BE3D6-E397-44D8-974C-9B08DF01D631}" type="presParOf" srcId="{CC116E5E-80D6-4E6D-B003-0BE6505588E3}" destId="{302DB8BA-E7F8-4F9D-BCEF-AA653843A045}" srcOrd="14" destOrd="0" presId="urn:microsoft.com/office/officeart/2005/8/layout/vList3"/>
    <dgm:cxn modelId="{6A13C559-EC8D-41C6-BD1D-2244DB1161B6}" type="presParOf" srcId="{302DB8BA-E7F8-4F9D-BCEF-AA653843A045}" destId="{3BA6250A-D6F8-4C8A-B0B8-73C367A959D4}" srcOrd="0" destOrd="0" presId="urn:microsoft.com/office/officeart/2005/8/layout/vList3"/>
    <dgm:cxn modelId="{D330D049-D673-419D-9269-994C84A6A66D}" type="presParOf" srcId="{302DB8BA-E7F8-4F9D-BCEF-AA653843A045}" destId="{83ADA3B5-F03F-4C5E-87D4-92B2110C8947}" srcOrd="1" destOrd="0" presId="urn:microsoft.com/office/officeart/2005/8/layout/vList3"/>
    <dgm:cxn modelId="{3E477D1D-A281-4BC1-B950-3FC8B6039E7A}" type="presParOf" srcId="{CC116E5E-80D6-4E6D-B003-0BE6505588E3}" destId="{4DAC9EF1-831D-4A06-950B-19991A605975}" srcOrd="15" destOrd="0" presId="urn:microsoft.com/office/officeart/2005/8/layout/vList3"/>
    <dgm:cxn modelId="{E42017EE-CE50-4E63-9753-AA47CF02679C}" type="presParOf" srcId="{CC116E5E-80D6-4E6D-B003-0BE6505588E3}" destId="{962246B8-F0C9-4298-A37E-5FAA10B0238A}" srcOrd="16" destOrd="0" presId="urn:microsoft.com/office/officeart/2005/8/layout/vList3"/>
    <dgm:cxn modelId="{2A98F81D-D11E-4DAB-9353-DCDFE3E8B958}" type="presParOf" srcId="{962246B8-F0C9-4298-A37E-5FAA10B0238A}" destId="{CDA1560A-84EA-4F49-8A46-5B6DBB00254C}" srcOrd="0" destOrd="0" presId="urn:microsoft.com/office/officeart/2005/8/layout/vList3"/>
    <dgm:cxn modelId="{B0976962-38A4-4A62-AC08-80ADF4678EB9}" type="presParOf" srcId="{962246B8-F0C9-4298-A37E-5FAA10B0238A}" destId="{D0B548CF-93F2-4BA8-AFC8-080FF810091E}" srcOrd="1" destOrd="0" presId="urn:microsoft.com/office/officeart/2005/8/layout/vList3"/>
    <dgm:cxn modelId="{3A3A8928-5135-4F30-BE63-A74181EBA004}" type="presParOf" srcId="{CC116E5E-80D6-4E6D-B003-0BE6505588E3}" destId="{E06DE2AD-3DDA-4A47-B08C-1EC17ECDD6D3}" srcOrd="17" destOrd="0" presId="urn:microsoft.com/office/officeart/2005/8/layout/vList3"/>
    <dgm:cxn modelId="{94FA68E2-A320-49D9-B93A-0E0F18E169DD}" type="presParOf" srcId="{CC116E5E-80D6-4E6D-B003-0BE6505588E3}" destId="{11DB5C12-679E-4C87-BE56-9FA9CA9E93F3}" srcOrd="18" destOrd="0" presId="urn:microsoft.com/office/officeart/2005/8/layout/vList3"/>
    <dgm:cxn modelId="{200C9EAE-EF15-4D2B-9ADD-1D5863981350}" type="presParOf" srcId="{11DB5C12-679E-4C87-BE56-9FA9CA9E93F3}" destId="{E6442AB9-73DC-4D96-BF3F-A41C43810E22}" srcOrd="0" destOrd="0" presId="urn:microsoft.com/office/officeart/2005/8/layout/vList3"/>
    <dgm:cxn modelId="{944B3402-304B-4644-A1B5-351AC3012974}" type="presParOf" srcId="{11DB5C12-679E-4C87-BE56-9FA9CA9E93F3}" destId="{3FBCF3E2-3274-4A7F-87C8-F024979B26B6}" srcOrd="1" destOrd="0" presId="urn:microsoft.com/office/officeart/2005/8/layout/vList3"/>
    <dgm:cxn modelId="{3D01F3EA-91DC-43FE-A46A-484C58ED4110}" type="presParOf" srcId="{CC116E5E-80D6-4E6D-B003-0BE6505588E3}" destId="{1461353E-81A7-44F8-88FE-9A618A93CBE5}" srcOrd="19" destOrd="0" presId="urn:microsoft.com/office/officeart/2005/8/layout/vList3"/>
    <dgm:cxn modelId="{A8A06CFA-D1CE-4F8B-82C7-056C88CBA458}" type="presParOf" srcId="{CC116E5E-80D6-4E6D-B003-0BE6505588E3}" destId="{AE1EE483-F531-4601-B563-8E797D1E1218}" srcOrd="20" destOrd="0" presId="urn:microsoft.com/office/officeart/2005/8/layout/vList3"/>
    <dgm:cxn modelId="{FCAE378E-9C00-4236-B6ED-26D63652E905}" type="presParOf" srcId="{AE1EE483-F531-4601-B563-8E797D1E1218}" destId="{15C03554-A696-48E1-AC37-A14E592538EA}" srcOrd="0" destOrd="0" presId="urn:microsoft.com/office/officeart/2005/8/layout/vList3"/>
    <dgm:cxn modelId="{C29A3C6B-BE4B-473D-A2B9-775B76BC6B3F}" type="presParOf" srcId="{AE1EE483-F531-4601-B563-8E797D1E1218}" destId="{FBFB1528-E90A-4ADA-837B-3815333D127E}"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DF14F9-8B41-4A06-8DF9-8EFD1F1D2D3E}">
      <dsp:nvSpPr>
        <dsp:cNvPr id="0" name=""/>
        <dsp:cNvSpPr/>
      </dsp:nvSpPr>
      <dsp:spPr>
        <a:xfrm rot="10800000">
          <a:off x="2631461" y="1658"/>
          <a:ext cx="8944841" cy="1513750"/>
        </a:xfrm>
        <a:prstGeom prst="homePlat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7522" tIns="53340" rIns="99568" bIns="53340" numCol="1" spcCol="1270" anchor="ctr" anchorCtr="0">
          <a:noAutofit/>
        </a:bodyPr>
        <a:lstStyle/>
        <a:p>
          <a:pPr lvl="0" algn="ctr" defTabSz="622300" rtl="0">
            <a:lnSpc>
              <a:spcPct val="90000"/>
            </a:lnSpc>
            <a:spcBef>
              <a:spcPct val="0"/>
            </a:spcBef>
            <a:spcAft>
              <a:spcPct val="35000"/>
            </a:spcAft>
          </a:pPr>
          <a:r>
            <a:rPr lang="cs-CZ" sz="1400" kern="1200" dirty="0" smtClean="0"/>
            <a:t>V současné době máte jedinečnou možnost využít programu  </a:t>
          </a:r>
          <a:r>
            <a:rPr lang="cs-CZ" sz="1400" b="1" kern="1200" dirty="0" smtClean="0"/>
            <a:t>OPPIK</a:t>
          </a:r>
          <a:r>
            <a:rPr lang="cs-CZ" sz="1400" kern="1200" dirty="0" smtClean="0"/>
            <a:t> v části určené přímo pro LDS.  V rámci programu můžete naplnit tyto požadavky včetně Vašich strategických záměrů s výraznou finanční podporou z evropských fondů. Program je velkou příležitostí jak integrovat nové energetické trendy, naplnit  požadavky  energetické  legislativy  a zefektivnit provoz a  obsluhu  sítí  ve Vašem zásobovacím území.   Výzva pro provozovatele LDS je zacílena na podporu již dnes běžně  užívaných technologií a cílem podpory je jejich rychlejší implementace v běžné praxi.  Prostředky nejsou tedy určeny pro oblast výzkumu a vývoje nových technologií, ale pro implementaci odzkoušených a běžně využívaných technologií.</a:t>
          </a:r>
          <a:endParaRPr lang="cs-CZ" sz="1400" kern="1200" dirty="0"/>
        </a:p>
      </dsp:txBody>
      <dsp:txXfrm rot="10800000">
        <a:off x="3009898" y="1658"/>
        <a:ext cx="8566404" cy="1513750"/>
      </dsp:txXfrm>
    </dsp:sp>
    <dsp:sp modelId="{F5F0B4BC-7FC7-4308-9B21-AE00705EE479}">
      <dsp:nvSpPr>
        <dsp:cNvPr id="0" name=""/>
        <dsp:cNvSpPr/>
      </dsp:nvSpPr>
      <dsp:spPr>
        <a:xfrm>
          <a:off x="1874586" y="1658"/>
          <a:ext cx="1513750" cy="1513750"/>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F17B573-06D0-4379-865F-DBE5E653375E}">
      <dsp:nvSpPr>
        <dsp:cNvPr id="0" name=""/>
        <dsp:cNvSpPr/>
      </dsp:nvSpPr>
      <dsp:spPr>
        <a:xfrm rot="10800000">
          <a:off x="2631461" y="1967275"/>
          <a:ext cx="8944841" cy="1513750"/>
        </a:xfrm>
        <a:prstGeom prst="homePlat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7522" tIns="53340" rIns="99568" bIns="53340" numCol="1" spcCol="1270" anchor="ctr" anchorCtr="0">
          <a:noAutofit/>
        </a:bodyPr>
        <a:lstStyle/>
        <a:p>
          <a:pPr lvl="0" algn="ctr" defTabSz="622300" rtl="0">
            <a:lnSpc>
              <a:spcPct val="90000"/>
            </a:lnSpc>
            <a:spcBef>
              <a:spcPct val="0"/>
            </a:spcBef>
            <a:spcAft>
              <a:spcPct val="35000"/>
            </a:spcAft>
          </a:pPr>
          <a:r>
            <a:rPr lang="cs-CZ" sz="1400" kern="1200" dirty="0" smtClean="0"/>
            <a:t>V rámci programu  OPPIK pro LDS budou přijímány   </a:t>
          </a:r>
          <a:r>
            <a:rPr lang="cs-CZ" sz="1400" b="1" kern="1200" dirty="0" smtClean="0"/>
            <a:t>žádosti do programu od ledna  do dubna 2017</a:t>
          </a:r>
          <a:r>
            <a:rPr lang="cs-CZ" sz="1400" kern="1200" dirty="0" smtClean="0"/>
            <a:t>.  Realizace  vlastního řešení se předpokládá do konce roku 2020. </a:t>
          </a:r>
          <a:endParaRPr lang="cs-CZ" sz="1400" kern="1200" dirty="0"/>
        </a:p>
      </dsp:txBody>
      <dsp:txXfrm rot="10800000">
        <a:off x="3009898" y="1967275"/>
        <a:ext cx="8566404" cy="1513750"/>
      </dsp:txXfrm>
    </dsp:sp>
    <dsp:sp modelId="{001B4C24-A481-40D9-912C-25E5BD3AD343}">
      <dsp:nvSpPr>
        <dsp:cNvPr id="0" name=""/>
        <dsp:cNvSpPr/>
      </dsp:nvSpPr>
      <dsp:spPr>
        <a:xfrm>
          <a:off x="1874586" y="1967275"/>
          <a:ext cx="1513750" cy="1513750"/>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438133C-620E-4D82-B393-E5D80A8583AC}">
      <dsp:nvSpPr>
        <dsp:cNvPr id="0" name=""/>
        <dsp:cNvSpPr/>
      </dsp:nvSpPr>
      <dsp:spPr>
        <a:xfrm rot="10800000">
          <a:off x="2631461" y="3932891"/>
          <a:ext cx="8944841" cy="1513750"/>
        </a:xfrm>
        <a:prstGeom prst="homePlat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7522" tIns="53340" rIns="99568" bIns="53340" numCol="1" spcCol="1270" anchor="ctr" anchorCtr="0">
          <a:noAutofit/>
        </a:bodyPr>
        <a:lstStyle/>
        <a:p>
          <a:pPr lvl="0" algn="ctr" defTabSz="622300" rtl="0">
            <a:lnSpc>
              <a:spcPct val="90000"/>
            </a:lnSpc>
            <a:spcBef>
              <a:spcPct val="0"/>
            </a:spcBef>
            <a:spcAft>
              <a:spcPct val="35000"/>
            </a:spcAft>
          </a:pPr>
          <a:r>
            <a:rPr lang="cs-CZ" sz="1400" kern="1200" dirty="0" smtClean="0"/>
            <a:t>Finanční podpora pro Vaše záměry se může  pohybovat  od 0,5 mil. Kč  až  do desítek miliónů.  Jakmile  uplyne  termín  výzvy  nebo  po vyčerpání finančních prostředků již nebude možnost  uplatnit čerpání podpory z evropských fondů. V tomto případě bude muset úpravu lokální distribuční soustavy provozovatel L DS plně hradit z vlastních finančních prostředků.</a:t>
          </a:r>
          <a:endParaRPr lang="cs-CZ" sz="1400" kern="1200" dirty="0"/>
        </a:p>
      </dsp:txBody>
      <dsp:txXfrm rot="10800000">
        <a:off x="3009898" y="3932891"/>
        <a:ext cx="8566404" cy="1513750"/>
      </dsp:txXfrm>
    </dsp:sp>
    <dsp:sp modelId="{87EECD2F-C3A1-484C-8D57-8E094E556093}">
      <dsp:nvSpPr>
        <dsp:cNvPr id="0" name=""/>
        <dsp:cNvSpPr/>
      </dsp:nvSpPr>
      <dsp:spPr>
        <a:xfrm>
          <a:off x="1874586" y="3932891"/>
          <a:ext cx="1513750" cy="1513750"/>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BB0AB7-ACA4-48C7-89DF-52B912AA4421}">
      <dsp:nvSpPr>
        <dsp:cNvPr id="0" name=""/>
        <dsp:cNvSpPr/>
      </dsp:nvSpPr>
      <dsp:spPr>
        <a:xfrm>
          <a:off x="4054" y="0"/>
          <a:ext cx="1219318" cy="360680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cs-CZ" sz="1200" b="1" kern="1200" smtClean="0"/>
            <a:t>Zpracování předběžné žádosti o podporu včetně založení projektu</a:t>
          </a:r>
          <a:endParaRPr lang="cs-CZ" sz="1200" kern="1200"/>
        </a:p>
      </dsp:txBody>
      <dsp:txXfrm>
        <a:off x="4054" y="1442720"/>
        <a:ext cx="1219318" cy="1442720"/>
      </dsp:txXfrm>
    </dsp:sp>
    <dsp:sp modelId="{EE1AF865-83C2-4D6E-AA6B-E5430727DC0D}">
      <dsp:nvSpPr>
        <dsp:cNvPr id="0" name=""/>
        <dsp:cNvSpPr/>
      </dsp:nvSpPr>
      <dsp:spPr>
        <a:xfrm>
          <a:off x="40633" y="216408"/>
          <a:ext cx="1146159" cy="1201064"/>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BA22CB7-014D-4CDA-B46A-72943E504E2B}">
      <dsp:nvSpPr>
        <dsp:cNvPr id="0" name=""/>
        <dsp:cNvSpPr/>
      </dsp:nvSpPr>
      <dsp:spPr>
        <a:xfrm>
          <a:off x="1259952" y="0"/>
          <a:ext cx="1219318" cy="360680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cs-CZ" sz="1200" b="1" kern="1200" smtClean="0"/>
            <a:t>Zpracování studie proveditelnosti projektu</a:t>
          </a:r>
          <a:endParaRPr lang="cs-CZ" sz="1200" kern="1200"/>
        </a:p>
      </dsp:txBody>
      <dsp:txXfrm>
        <a:off x="1259952" y="1442720"/>
        <a:ext cx="1219318" cy="1442720"/>
      </dsp:txXfrm>
    </dsp:sp>
    <dsp:sp modelId="{4378E4B7-3FF0-4ED1-8FB1-2DA70049DE01}">
      <dsp:nvSpPr>
        <dsp:cNvPr id="0" name=""/>
        <dsp:cNvSpPr/>
      </dsp:nvSpPr>
      <dsp:spPr>
        <a:xfrm>
          <a:off x="1296531" y="216408"/>
          <a:ext cx="1146159" cy="1201064"/>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55D034C-A649-4035-B959-579AE7AE3BA3}">
      <dsp:nvSpPr>
        <dsp:cNvPr id="0" name=""/>
        <dsp:cNvSpPr/>
      </dsp:nvSpPr>
      <dsp:spPr>
        <a:xfrm>
          <a:off x="2515850" y="0"/>
          <a:ext cx="1219318" cy="360680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cs-CZ" sz="1200" b="1" kern="1200" smtClean="0"/>
            <a:t>Zpracování podrobného popisu projektu</a:t>
          </a:r>
          <a:endParaRPr lang="cs-CZ" sz="1200" kern="1200"/>
        </a:p>
      </dsp:txBody>
      <dsp:txXfrm>
        <a:off x="2515850" y="1442720"/>
        <a:ext cx="1219318" cy="1442720"/>
      </dsp:txXfrm>
    </dsp:sp>
    <dsp:sp modelId="{AEBCB178-12A4-4EE2-A4B7-3B3F9BC4F1AA}">
      <dsp:nvSpPr>
        <dsp:cNvPr id="0" name=""/>
        <dsp:cNvSpPr/>
      </dsp:nvSpPr>
      <dsp:spPr>
        <a:xfrm>
          <a:off x="2552429" y="216408"/>
          <a:ext cx="1146159" cy="1201064"/>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7C58295-5559-4340-95DC-9F21DEC24E59}">
      <dsp:nvSpPr>
        <dsp:cNvPr id="0" name=""/>
        <dsp:cNvSpPr/>
      </dsp:nvSpPr>
      <dsp:spPr>
        <a:xfrm>
          <a:off x="3771748" y="0"/>
          <a:ext cx="1219318" cy="360680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cs-CZ" sz="1200" b="1" kern="1200" smtClean="0"/>
            <a:t>Zpracování technické specifikace projektu </a:t>
          </a:r>
          <a:endParaRPr lang="cs-CZ" sz="1200" kern="1200"/>
        </a:p>
      </dsp:txBody>
      <dsp:txXfrm>
        <a:off x="3771748" y="1442720"/>
        <a:ext cx="1219318" cy="1442720"/>
      </dsp:txXfrm>
    </dsp:sp>
    <dsp:sp modelId="{850FC48D-3AC0-4C4A-9F2E-7D807435903A}">
      <dsp:nvSpPr>
        <dsp:cNvPr id="0" name=""/>
        <dsp:cNvSpPr/>
      </dsp:nvSpPr>
      <dsp:spPr>
        <a:xfrm>
          <a:off x="3808327" y="216408"/>
          <a:ext cx="1146159" cy="1201064"/>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7283385-FD35-4979-893C-02956C5AC50B}">
      <dsp:nvSpPr>
        <dsp:cNvPr id="0" name=""/>
        <dsp:cNvSpPr/>
      </dsp:nvSpPr>
      <dsp:spPr>
        <a:xfrm>
          <a:off x="5027646" y="0"/>
          <a:ext cx="1219318" cy="360680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cs-CZ" sz="1200" b="1" kern="1200" smtClean="0"/>
            <a:t>Zpracování časového harmonogramu projektu </a:t>
          </a:r>
          <a:endParaRPr lang="cs-CZ" sz="1200" kern="1200"/>
        </a:p>
      </dsp:txBody>
      <dsp:txXfrm>
        <a:off x="5027646" y="1442720"/>
        <a:ext cx="1219318" cy="1442720"/>
      </dsp:txXfrm>
    </dsp:sp>
    <dsp:sp modelId="{6AFEF77C-A04D-46AE-AC10-5F468496D342}">
      <dsp:nvSpPr>
        <dsp:cNvPr id="0" name=""/>
        <dsp:cNvSpPr/>
      </dsp:nvSpPr>
      <dsp:spPr>
        <a:xfrm>
          <a:off x="5064225" y="216408"/>
          <a:ext cx="1146159" cy="1201064"/>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CA5D090-255F-4B52-8EAF-B0478A019866}">
      <dsp:nvSpPr>
        <dsp:cNvPr id="0" name=""/>
        <dsp:cNvSpPr/>
      </dsp:nvSpPr>
      <dsp:spPr>
        <a:xfrm>
          <a:off x="6283544" y="0"/>
          <a:ext cx="1219318" cy="360680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cs-CZ" sz="1200" b="1" kern="1200" smtClean="0"/>
            <a:t>Zpracování finanční analýzy projektu </a:t>
          </a:r>
          <a:endParaRPr lang="cs-CZ" sz="1200" kern="1200"/>
        </a:p>
      </dsp:txBody>
      <dsp:txXfrm>
        <a:off x="6283544" y="1442720"/>
        <a:ext cx="1219318" cy="1442720"/>
      </dsp:txXfrm>
    </dsp:sp>
    <dsp:sp modelId="{3C74D8EF-31AE-47F1-8BDF-35D704BECC10}">
      <dsp:nvSpPr>
        <dsp:cNvPr id="0" name=""/>
        <dsp:cNvSpPr/>
      </dsp:nvSpPr>
      <dsp:spPr>
        <a:xfrm>
          <a:off x="6320123" y="216408"/>
          <a:ext cx="1146159" cy="1201064"/>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604CCC4-0BFD-4F41-87BF-C70290F05F0A}">
      <dsp:nvSpPr>
        <dsp:cNvPr id="0" name=""/>
        <dsp:cNvSpPr/>
      </dsp:nvSpPr>
      <dsp:spPr>
        <a:xfrm>
          <a:off x="7539442" y="0"/>
          <a:ext cx="1219318" cy="360680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cs-CZ" sz="1200" b="1" kern="1200" smtClean="0"/>
            <a:t>Zpracování ekologické studie</a:t>
          </a:r>
          <a:endParaRPr lang="cs-CZ" sz="1200" kern="1200"/>
        </a:p>
      </dsp:txBody>
      <dsp:txXfrm>
        <a:off x="7539442" y="1442720"/>
        <a:ext cx="1219318" cy="1442720"/>
      </dsp:txXfrm>
    </dsp:sp>
    <dsp:sp modelId="{E0569A0F-0450-4B63-A223-EB8EAD71CBE2}">
      <dsp:nvSpPr>
        <dsp:cNvPr id="0" name=""/>
        <dsp:cNvSpPr/>
      </dsp:nvSpPr>
      <dsp:spPr>
        <a:xfrm>
          <a:off x="7576021" y="216408"/>
          <a:ext cx="1146159" cy="1201064"/>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7FE00B-FDF8-4D9B-A1E1-E390B707AA20}">
      <dsp:nvSpPr>
        <dsp:cNvPr id="0" name=""/>
        <dsp:cNvSpPr/>
      </dsp:nvSpPr>
      <dsp:spPr>
        <a:xfrm>
          <a:off x="8795340" y="0"/>
          <a:ext cx="1219318" cy="360680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cs-CZ" sz="1200" b="1" kern="1200" smtClean="0"/>
            <a:t>Zpracování hodnocení kritérií určených pro LDS</a:t>
          </a:r>
          <a:endParaRPr lang="cs-CZ" sz="1200" kern="1200"/>
        </a:p>
      </dsp:txBody>
      <dsp:txXfrm>
        <a:off x="8795340" y="1442720"/>
        <a:ext cx="1219318" cy="1442720"/>
      </dsp:txXfrm>
    </dsp:sp>
    <dsp:sp modelId="{A71631CF-2A71-4F38-AD07-D42F49A969FA}">
      <dsp:nvSpPr>
        <dsp:cNvPr id="0" name=""/>
        <dsp:cNvSpPr/>
      </dsp:nvSpPr>
      <dsp:spPr>
        <a:xfrm>
          <a:off x="8831919" y="216408"/>
          <a:ext cx="1146159" cy="1201064"/>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6AAA941-4551-4FAA-BAB1-A5B6BDEB1FAD}">
      <dsp:nvSpPr>
        <dsp:cNvPr id="0" name=""/>
        <dsp:cNvSpPr/>
      </dsp:nvSpPr>
      <dsp:spPr>
        <a:xfrm>
          <a:off x="400748" y="2885440"/>
          <a:ext cx="9217215" cy="541020"/>
        </a:xfrm>
        <a:prstGeom prst="leftRightArrow">
          <a:avLst/>
        </a:prstGeom>
        <a:solidFill>
          <a:schemeClr val="accent1">
            <a:tint val="6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2D6482-A943-42AB-84B3-6D0330E1F151}">
      <dsp:nvSpPr>
        <dsp:cNvPr id="0" name=""/>
        <dsp:cNvSpPr/>
      </dsp:nvSpPr>
      <dsp:spPr>
        <a:xfrm>
          <a:off x="0" y="58510"/>
          <a:ext cx="9590090" cy="35568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cs-CZ" sz="1300" b="1" kern="1200" dirty="0" smtClean="0"/>
            <a:t>Identifikační a údaje a přílohy</a:t>
          </a:r>
          <a:endParaRPr lang="cs-CZ" sz="1300" b="1" kern="1200" dirty="0"/>
        </a:p>
      </dsp:txBody>
      <dsp:txXfrm>
        <a:off x="17363" y="75873"/>
        <a:ext cx="9555364" cy="320954"/>
      </dsp:txXfrm>
    </dsp:sp>
    <dsp:sp modelId="{B8074037-1418-410E-BB88-8BC803336F25}">
      <dsp:nvSpPr>
        <dsp:cNvPr id="0" name=""/>
        <dsp:cNvSpPr/>
      </dsp:nvSpPr>
      <dsp:spPr>
        <a:xfrm>
          <a:off x="0" y="468910"/>
          <a:ext cx="9590090" cy="35568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cs-CZ" sz="1300" b="1" kern="1200" dirty="0" smtClean="0"/>
            <a:t>Charakteristika projektu,  soulad s cílem programu, specifikace předmětu projektu, stručný popis podstaty projektu a jeho etap </a:t>
          </a:r>
          <a:endParaRPr lang="cs-CZ" sz="1300" b="1" kern="1200" dirty="0"/>
        </a:p>
      </dsp:txBody>
      <dsp:txXfrm>
        <a:off x="17363" y="486273"/>
        <a:ext cx="9555364" cy="320954"/>
      </dsp:txXfrm>
    </dsp:sp>
    <dsp:sp modelId="{CF90A45A-0B54-4D78-BCDE-5880D9C0245F}">
      <dsp:nvSpPr>
        <dsp:cNvPr id="0" name=""/>
        <dsp:cNvSpPr/>
      </dsp:nvSpPr>
      <dsp:spPr>
        <a:xfrm>
          <a:off x="0" y="892009"/>
          <a:ext cx="9590090" cy="35568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cs-CZ" sz="1300" b="1" kern="1200" dirty="0" smtClean="0"/>
            <a:t>Místo realizace, seznam relevantních staveb včetně jejich příslušných k. </a:t>
          </a:r>
          <a:r>
            <a:rPr lang="cs-CZ" sz="1300" b="1" kern="1200" dirty="0" err="1" smtClean="0"/>
            <a:t>ú.</a:t>
          </a:r>
          <a:r>
            <a:rPr lang="cs-CZ" sz="1300" b="1" kern="1200" dirty="0" smtClean="0"/>
            <a:t> a p. č., popis cílů projektu a monitorovacích ukazatelů</a:t>
          </a:r>
          <a:endParaRPr lang="cs-CZ" sz="1300" b="1" kern="1200" dirty="0"/>
        </a:p>
      </dsp:txBody>
      <dsp:txXfrm>
        <a:off x="17363" y="909372"/>
        <a:ext cx="9555364" cy="320954"/>
      </dsp:txXfrm>
    </dsp:sp>
    <dsp:sp modelId="{60BE8EA0-CC87-4A10-A4EF-D9C802F634AE}">
      <dsp:nvSpPr>
        <dsp:cNvPr id="0" name=""/>
        <dsp:cNvSpPr/>
      </dsp:nvSpPr>
      <dsp:spPr>
        <a:xfrm>
          <a:off x="0" y="1289710"/>
          <a:ext cx="9590090" cy="35568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cs-CZ" sz="1300" b="1" kern="1200" dirty="0" smtClean="0"/>
            <a:t>Technická specifikace projektu včetně porovnání se stávajícím stavem</a:t>
          </a:r>
          <a:endParaRPr lang="cs-CZ" sz="1300" b="1" kern="1200" dirty="0"/>
        </a:p>
      </dsp:txBody>
      <dsp:txXfrm>
        <a:off x="17363" y="1307073"/>
        <a:ext cx="9555364" cy="320954"/>
      </dsp:txXfrm>
    </dsp:sp>
    <dsp:sp modelId="{AE0E1604-D7E7-465D-A6C8-B063A11CA49E}">
      <dsp:nvSpPr>
        <dsp:cNvPr id="0" name=""/>
        <dsp:cNvSpPr/>
      </dsp:nvSpPr>
      <dsp:spPr>
        <a:xfrm>
          <a:off x="0" y="1700110"/>
          <a:ext cx="9590090" cy="35568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cs-CZ" sz="1300" b="1" kern="1200" dirty="0" smtClean="0"/>
            <a:t>Popis funkcionalit a vzájemných vazeb, vazba na řídicí systémy, změna způsobu provozování distribuční sítě</a:t>
          </a:r>
          <a:endParaRPr lang="cs-CZ" sz="1300" b="1" kern="1200" dirty="0"/>
        </a:p>
      </dsp:txBody>
      <dsp:txXfrm>
        <a:off x="17363" y="1717473"/>
        <a:ext cx="9555364" cy="320954"/>
      </dsp:txXfrm>
    </dsp:sp>
    <dsp:sp modelId="{6AD75977-7596-48F5-B095-20313534ADC5}">
      <dsp:nvSpPr>
        <dsp:cNvPr id="0" name=""/>
        <dsp:cNvSpPr/>
      </dsp:nvSpPr>
      <dsp:spPr>
        <a:xfrm>
          <a:off x="0" y="2110510"/>
          <a:ext cx="9590090" cy="35568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cs-CZ" sz="1300" b="1" kern="1200" dirty="0" smtClean="0"/>
            <a:t>Stávající stav a dopady na zákazníky v jednotlivých kategoriích -spolehlivost, kvalita</a:t>
          </a:r>
          <a:r>
            <a:rPr lang="cs-CZ" sz="1300" b="1" kern="1200" smtClean="0"/>
            <a:t>, připojován</a:t>
          </a:r>
          <a:endParaRPr lang="cs-CZ" sz="1300" b="1" kern="1200" dirty="0"/>
        </a:p>
      </dsp:txBody>
      <dsp:txXfrm>
        <a:off x="17363" y="2127873"/>
        <a:ext cx="9555364" cy="320954"/>
      </dsp:txXfrm>
    </dsp:sp>
    <dsp:sp modelId="{52040A13-2C38-4E11-B5BD-7FA51BF2498B}">
      <dsp:nvSpPr>
        <dsp:cNvPr id="0" name=""/>
        <dsp:cNvSpPr/>
      </dsp:nvSpPr>
      <dsp:spPr>
        <a:xfrm>
          <a:off x="0" y="2520910"/>
          <a:ext cx="9590090" cy="35568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cs-CZ" sz="1300" b="1" kern="1200" dirty="0" smtClean="0"/>
            <a:t>Nově zaváděný stav s předpokládaným a očekávaným zlepšením v jednotlivých kategoriích </a:t>
          </a:r>
          <a:endParaRPr lang="cs-CZ" sz="1300" b="1" kern="1200" dirty="0"/>
        </a:p>
      </dsp:txBody>
      <dsp:txXfrm>
        <a:off x="17363" y="2538273"/>
        <a:ext cx="9555364" cy="320954"/>
      </dsp:txXfrm>
    </dsp:sp>
    <dsp:sp modelId="{2F934F13-2A9F-43B0-BD63-B80ECD22F335}">
      <dsp:nvSpPr>
        <dsp:cNvPr id="0" name=""/>
        <dsp:cNvSpPr/>
      </dsp:nvSpPr>
      <dsp:spPr>
        <a:xfrm>
          <a:off x="0" y="2931310"/>
          <a:ext cx="9590090" cy="35568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cs-CZ" sz="1300" b="1" kern="1200" dirty="0" smtClean="0"/>
            <a:t>Popis předpokladů vč. rizik a vyjádření citlivosti jednotlivých rizik, přínos pro provozovatele, pro zákazníky a další uživatele </a:t>
          </a:r>
          <a:endParaRPr lang="cs-CZ" sz="1300" b="1" kern="1200" dirty="0"/>
        </a:p>
      </dsp:txBody>
      <dsp:txXfrm>
        <a:off x="17363" y="2948673"/>
        <a:ext cx="9555364" cy="320954"/>
      </dsp:txXfrm>
    </dsp:sp>
    <dsp:sp modelId="{8F8B6A7B-4AB4-4EF6-BB57-4D29F7A270EA}">
      <dsp:nvSpPr>
        <dsp:cNvPr id="0" name=""/>
        <dsp:cNvSpPr/>
      </dsp:nvSpPr>
      <dsp:spPr>
        <a:xfrm>
          <a:off x="0" y="3341709"/>
          <a:ext cx="9590090" cy="35568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cs-CZ" sz="1300" b="1" kern="1200" smtClean="0"/>
            <a:t>Dopad projektu na životní prostředí</a:t>
          </a:r>
          <a:endParaRPr lang="cs-CZ" sz="1300" b="1" kern="1200"/>
        </a:p>
      </dsp:txBody>
      <dsp:txXfrm>
        <a:off x="17363" y="3359072"/>
        <a:ext cx="9555364" cy="320954"/>
      </dsp:txXfrm>
    </dsp:sp>
    <dsp:sp modelId="{C5DBCE5C-4EE7-4BC7-B7C4-3FE04D46C71D}">
      <dsp:nvSpPr>
        <dsp:cNvPr id="0" name=""/>
        <dsp:cNvSpPr/>
      </dsp:nvSpPr>
      <dsp:spPr>
        <a:xfrm>
          <a:off x="0" y="3752109"/>
          <a:ext cx="9590090" cy="35568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cs-CZ" sz="1300" b="1" kern="1200" dirty="0" smtClean="0"/>
            <a:t>Časový harmonogram projektu s realizací na jednotlivé roky, etapy </a:t>
          </a:r>
          <a:endParaRPr lang="cs-CZ" sz="1300" b="1" kern="1200" dirty="0"/>
        </a:p>
      </dsp:txBody>
      <dsp:txXfrm>
        <a:off x="17363" y="3769472"/>
        <a:ext cx="9555364" cy="320954"/>
      </dsp:txXfrm>
    </dsp:sp>
    <dsp:sp modelId="{A0EB5AAE-09C5-4DE4-A788-D78D56EFE976}">
      <dsp:nvSpPr>
        <dsp:cNvPr id="0" name=""/>
        <dsp:cNvSpPr/>
      </dsp:nvSpPr>
      <dsp:spPr>
        <a:xfrm>
          <a:off x="0" y="4162509"/>
          <a:ext cx="9590090" cy="35568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cs-CZ" sz="1300" b="1" kern="1200" dirty="0" smtClean="0"/>
            <a:t>Finanční analýza projektu, náklady a výnosy, zdroje financí,  zajištění dlouhodobého majetku, vymezení servisních podmínek </a:t>
          </a:r>
          <a:endParaRPr lang="cs-CZ" sz="1300" b="1" kern="1200" dirty="0"/>
        </a:p>
      </dsp:txBody>
      <dsp:txXfrm>
        <a:off x="17363" y="4179872"/>
        <a:ext cx="9555364" cy="320954"/>
      </dsp:txXfrm>
    </dsp:sp>
    <dsp:sp modelId="{9D4925E4-6E2A-4444-AF32-3F50C3F87E95}">
      <dsp:nvSpPr>
        <dsp:cNvPr id="0" name=""/>
        <dsp:cNvSpPr/>
      </dsp:nvSpPr>
      <dsp:spPr>
        <a:xfrm>
          <a:off x="0" y="4572909"/>
          <a:ext cx="9590090" cy="35568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cs-CZ" sz="1300" b="1" kern="1200" dirty="0" smtClean="0"/>
            <a:t>Hodnocení efektivity a udržitelnosti projektu, vyhodnocení projektu pomocí ukazatelů </a:t>
          </a:r>
          <a:endParaRPr lang="cs-CZ" sz="1300" b="1" kern="1200" dirty="0"/>
        </a:p>
      </dsp:txBody>
      <dsp:txXfrm>
        <a:off x="17363" y="4590272"/>
        <a:ext cx="9555364" cy="320954"/>
      </dsp:txXfrm>
    </dsp:sp>
    <dsp:sp modelId="{0524EA0F-7E25-4FF2-B1CB-B59E0C941367}">
      <dsp:nvSpPr>
        <dsp:cNvPr id="0" name=""/>
        <dsp:cNvSpPr/>
      </dsp:nvSpPr>
      <dsp:spPr>
        <a:xfrm>
          <a:off x="0" y="4983309"/>
          <a:ext cx="9590090" cy="35568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cs-CZ" sz="1300" b="1" kern="1200" dirty="0" smtClean="0"/>
            <a:t>Citlivostní analýza, vymezení největších rizik v projektu </a:t>
          </a:r>
          <a:endParaRPr lang="cs-CZ" sz="1300" b="1" kern="1200" dirty="0"/>
        </a:p>
      </dsp:txBody>
      <dsp:txXfrm>
        <a:off x="17363" y="5000672"/>
        <a:ext cx="9555364" cy="32095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BEDF9C-35D5-4B09-B9F3-A6B88E5381EF}">
      <dsp:nvSpPr>
        <dsp:cNvPr id="0" name=""/>
        <dsp:cNvSpPr/>
      </dsp:nvSpPr>
      <dsp:spPr>
        <a:xfrm>
          <a:off x="0" y="21555"/>
          <a:ext cx="7456489" cy="43173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cs-CZ" sz="1800" kern="1200" smtClean="0"/>
            <a:t>Posudek přínosů aplikace prvků inteligentních sítí v LDS </a:t>
          </a:r>
          <a:endParaRPr lang="cs-CZ" sz="1800" kern="1200"/>
        </a:p>
      </dsp:txBody>
      <dsp:txXfrm>
        <a:off x="21075" y="42630"/>
        <a:ext cx="7414339" cy="389580"/>
      </dsp:txXfrm>
    </dsp:sp>
    <dsp:sp modelId="{45539CAE-F7FD-4D09-9381-91430CDB4FE5}">
      <dsp:nvSpPr>
        <dsp:cNvPr id="0" name=""/>
        <dsp:cNvSpPr/>
      </dsp:nvSpPr>
      <dsp:spPr>
        <a:xfrm>
          <a:off x="0" y="505125"/>
          <a:ext cx="7456489" cy="43173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cs-CZ" sz="1800" kern="1200" smtClean="0"/>
            <a:t>Popis a lokalizace projektu</a:t>
          </a:r>
          <a:endParaRPr lang="cs-CZ" sz="1800" kern="1200"/>
        </a:p>
      </dsp:txBody>
      <dsp:txXfrm>
        <a:off x="21075" y="526200"/>
        <a:ext cx="7414339" cy="389580"/>
      </dsp:txXfrm>
    </dsp:sp>
    <dsp:sp modelId="{E0AB50DF-CFC6-434F-85AC-C8FFEFED7AF1}">
      <dsp:nvSpPr>
        <dsp:cNvPr id="0" name=""/>
        <dsp:cNvSpPr/>
      </dsp:nvSpPr>
      <dsp:spPr>
        <a:xfrm>
          <a:off x="0" y="988695"/>
          <a:ext cx="7456489" cy="43173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cs-CZ" sz="1800" kern="1200" smtClean="0"/>
            <a:t>Hlavní parametry a data</a:t>
          </a:r>
          <a:endParaRPr lang="cs-CZ" sz="1800" kern="1200"/>
        </a:p>
      </dsp:txBody>
      <dsp:txXfrm>
        <a:off x="21075" y="1009770"/>
        <a:ext cx="7414339" cy="389580"/>
      </dsp:txXfrm>
    </dsp:sp>
    <dsp:sp modelId="{40F8FDB2-E51E-4A92-B3D9-F9AA794BDFAE}">
      <dsp:nvSpPr>
        <dsp:cNvPr id="0" name=""/>
        <dsp:cNvSpPr/>
      </dsp:nvSpPr>
      <dsp:spPr>
        <a:xfrm>
          <a:off x="0" y="1472265"/>
          <a:ext cx="7456489" cy="43173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cs-CZ" sz="1800" kern="1200" smtClean="0"/>
            <a:t>Vlastní metodika posuzování</a:t>
          </a:r>
          <a:endParaRPr lang="cs-CZ" sz="1800" kern="1200"/>
        </a:p>
      </dsp:txBody>
      <dsp:txXfrm>
        <a:off x="21075" y="1493340"/>
        <a:ext cx="7414339" cy="389580"/>
      </dsp:txXfrm>
    </dsp:sp>
    <dsp:sp modelId="{BC63940A-F004-4EFD-87F6-C425509AD880}">
      <dsp:nvSpPr>
        <dsp:cNvPr id="0" name=""/>
        <dsp:cNvSpPr/>
      </dsp:nvSpPr>
      <dsp:spPr>
        <a:xfrm>
          <a:off x="0" y="1955835"/>
          <a:ext cx="7456489" cy="43173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cs-CZ" sz="1800" kern="1200" smtClean="0"/>
            <a:t>Modelace  simulace výsledků </a:t>
          </a:r>
          <a:endParaRPr lang="cs-CZ" sz="1800" kern="1200"/>
        </a:p>
      </dsp:txBody>
      <dsp:txXfrm>
        <a:off x="21075" y="1976910"/>
        <a:ext cx="7414339" cy="389580"/>
      </dsp:txXfrm>
    </dsp:sp>
    <dsp:sp modelId="{ECB031E1-C4F4-4770-BBA3-697EECF83874}">
      <dsp:nvSpPr>
        <dsp:cNvPr id="0" name=""/>
        <dsp:cNvSpPr/>
      </dsp:nvSpPr>
      <dsp:spPr>
        <a:xfrm>
          <a:off x="0" y="2439405"/>
          <a:ext cx="7456489" cy="43173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cs-CZ" sz="1800" kern="1200" smtClean="0"/>
            <a:t>Vyčíslení přínosů</a:t>
          </a:r>
          <a:endParaRPr lang="cs-CZ" sz="1800" kern="1200"/>
        </a:p>
      </dsp:txBody>
      <dsp:txXfrm>
        <a:off x="21075" y="2460480"/>
        <a:ext cx="7414339" cy="389580"/>
      </dsp:txXfrm>
    </dsp:sp>
    <dsp:sp modelId="{922FD51D-E06A-43B7-A6BA-DE8C365BA20D}">
      <dsp:nvSpPr>
        <dsp:cNvPr id="0" name=""/>
        <dsp:cNvSpPr/>
      </dsp:nvSpPr>
      <dsp:spPr>
        <a:xfrm>
          <a:off x="0" y="2922975"/>
          <a:ext cx="7456489" cy="43173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cs-CZ" sz="1800" kern="1200" smtClean="0"/>
            <a:t>Korelace k jednotlivým opatřením</a:t>
          </a:r>
          <a:endParaRPr lang="cs-CZ" sz="1800" kern="1200"/>
        </a:p>
      </dsp:txBody>
      <dsp:txXfrm>
        <a:off x="21075" y="2944050"/>
        <a:ext cx="7414339" cy="389580"/>
      </dsp:txXfrm>
    </dsp:sp>
    <dsp:sp modelId="{F6ECB7F0-45CA-455A-B3DA-B5CC6D1DD18E}">
      <dsp:nvSpPr>
        <dsp:cNvPr id="0" name=""/>
        <dsp:cNvSpPr/>
      </dsp:nvSpPr>
      <dsp:spPr>
        <a:xfrm>
          <a:off x="0" y="3406545"/>
          <a:ext cx="7456489" cy="43173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cs-CZ" sz="1800" kern="1200" smtClean="0"/>
            <a:t>Posudek nezávislé autority</a:t>
          </a:r>
          <a:endParaRPr lang="cs-CZ" sz="1800" kern="1200"/>
        </a:p>
      </dsp:txBody>
      <dsp:txXfrm>
        <a:off x="21075" y="3427620"/>
        <a:ext cx="7414339" cy="389580"/>
      </dsp:txXfrm>
    </dsp:sp>
    <dsp:sp modelId="{8AF0D7C7-F835-4FCE-997B-1BF6FAD40BED}">
      <dsp:nvSpPr>
        <dsp:cNvPr id="0" name=""/>
        <dsp:cNvSpPr/>
      </dsp:nvSpPr>
      <dsp:spPr>
        <a:xfrm>
          <a:off x="0" y="3890115"/>
          <a:ext cx="7456489" cy="43173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cs-CZ" sz="1800" kern="1200" smtClean="0"/>
            <a:t>Schválení / neschválení závěrů posudku</a:t>
          </a:r>
          <a:endParaRPr lang="cs-CZ" sz="1800" kern="1200"/>
        </a:p>
      </dsp:txBody>
      <dsp:txXfrm>
        <a:off x="21075" y="3911190"/>
        <a:ext cx="7414339" cy="3895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6F860A-6D11-4BD8-84CF-33E1F9465109}">
      <dsp:nvSpPr>
        <dsp:cNvPr id="0" name=""/>
        <dsp:cNvSpPr/>
      </dsp:nvSpPr>
      <dsp:spPr>
        <a:xfrm rot="10800000">
          <a:off x="2137574" y="2640"/>
          <a:ext cx="8074955" cy="414629"/>
        </a:xfrm>
        <a:prstGeom prst="homePlat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40" tIns="45720" rIns="85344" bIns="45720" numCol="1" spcCol="1270" anchor="ctr" anchorCtr="0">
          <a:noAutofit/>
        </a:bodyPr>
        <a:lstStyle/>
        <a:p>
          <a:pPr lvl="0" algn="ctr" defTabSz="533400" rtl="0">
            <a:lnSpc>
              <a:spcPct val="90000"/>
            </a:lnSpc>
            <a:spcBef>
              <a:spcPct val="0"/>
            </a:spcBef>
            <a:spcAft>
              <a:spcPct val="35000"/>
            </a:spcAft>
          </a:pPr>
          <a:r>
            <a:rPr lang="cs-CZ" sz="1200" b="1" kern="1200" dirty="0" smtClean="0"/>
            <a:t>Počet spínacích dálkových prvků s dálkovým ovládáním na VN, počet indikací průchodu proudu na VN (přezbrojení technologie rozvodny, DTS, možné doplnění monitoringu dalších bodů)</a:t>
          </a:r>
          <a:endParaRPr lang="cs-CZ" sz="1200" b="1" kern="1200" dirty="0"/>
        </a:p>
      </dsp:txBody>
      <dsp:txXfrm rot="10800000">
        <a:off x="2241231" y="2640"/>
        <a:ext cx="7971298" cy="414629"/>
      </dsp:txXfrm>
    </dsp:sp>
    <dsp:sp modelId="{DB32F217-7768-4BB0-A4F2-30F4392F345F}">
      <dsp:nvSpPr>
        <dsp:cNvPr id="0" name=""/>
        <dsp:cNvSpPr/>
      </dsp:nvSpPr>
      <dsp:spPr>
        <a:xfrm>
          <a:off x="1930260" y="2640"/>
          <a:ext cx="414629" cy="414629"/>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908CCCD-AE0C-4957-938F-E90C00F621DD}">
      <dsp:nvSpPr>
        <dsp:cNvPr id="0" name=""/>
        <dsp:cNvSpPr/>
      </dsp:nvSpPr>
      <dsp:spPr>
        <a:xfrm rot="10800000">
          <a:off x="2137574" y="541039"/>
          <a:ext cx="8074955" cy="414629"/>
        </a:xfrm>
        <a:prstGeom prst="homePlat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40" tIns="45720" rIns="85344" bIns="45720" numCol="1" spcCol="1270" anchor="ctr" anchorCtr="0">
          <a:noAutofit/>
        </a:bodyPr>
        <a:lstStyle/>
        <a:p>
          <a:pPr lvl="0" algn="ctr" defTabSz="533400" rtl="0">
            <a:lnSpc>
              <a:spcPct val="90000"/>
            </a:lnSpc>
            <a:spcBef>
              <a:spcPct val="0"/>
            </a:spcBef>
            <a:spcAft>
              <a:spcPct val="35000"/>
            </a:spcAft>
          </a:pPr>
          <a:r>
            <a:rPr lang="cs-CZ" sz="1200" b="1" kern="1200" dirty="0" smtClean="0"/>
            <a:t>Objem měřené a ovlivňované energie spotřeby a výroby  v bilanci soustavy LDS - dálkové měření, možnost řízení, ovládání (výměna bilančního za fakturační, všechny měření s dálkovým odečtem,</a:t>
          </a:r>
          <a:endParaRPr lang="cs-CZ" sz="1200" b="1" kern="1200" dirty="0"/>
        </a:p>
      </dsp:txBody>
      <dsp:txXfrm rot="10800000">
        <a:off x="2241231" y="541039"/>
        <a:ext cx="7971298" cy="414629"/>
      </dsp:txXfrm>
    </dsp:sp>
    <dsp:sp modelId="{10C1CB0E-8249-4069-87E8-2738461F40C9}">
      <dsp:nvSpPr>
        <dsp:cNvPr id="0" name=""/>
        <dsp:cNvSpPr/>
      </dsp:nvSpPr>
      <dsp:spPr>
        <a:xfrm>
          <a:off x="1930260" y="541039"/>
          <a:ext cx="414629" cy="414629"/>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DCE2B04-118C-4D2D-8A5F-7891E6BAF59F}">
      <dsp:nvSpPr>
        <dsp:cNvPr id="0" name=""/>
        <dsp:cNvSpPr/>
      </dsp:nvSpPr>
      <dsp:spPr>
        <a:xfrm rot="10800000">
          <a:off x="2137574" y="1079438"/>
          <a:ext cx="8074955" cy="414629"/>
        </a:xfrm>
        <a:prstGeom prst="homePlat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40" tIns="45720" rIns="85344" bIns="45720" numCol="1" spcCol="1270" anchor="ctr" anchorCtr="0">
          <a:noAutofit/>
        </a:bodyPr>
        <a:lstStyle/>
        <a:p>
          <a:pPr lvl="0" algn="ctr" defTabSz="533400" rtl="0">
            <a:lnSpc>
              <a:spcPct val="90000"/>
            </a:lnSpc>
            <a:spcBef>
              <a:spcPct val="0"/>
            </a:spcBef>
            <a:spcAft>
              <a:spcPct val="35000"/>
            </a:spcAft>
          </a:pPr>
          <a:r>
            <a:rPr lang="cs-CZ" sz="1200" b="1" kern="1200" smtClean="0"/>
            <a:t>Možné zahrnutí některých bilančních a technologických měření s dálkovým odečtem)</a:t>
          </a:r>
          <a:endParaRPr lang="cs-CZ" sz="1200" b="1" kern="1200"/>
        </a:p>
      </dsp:txBody>
      <dsp:txXfrm rot="10800000">
        <a:off x="2241231" y="1079438"/>
        <a:ext cx="7971298" cy="414629"/>
      </dsp:txXfrm>
    </dsp:sp>
    <dsp:sp modelId="{C97FD594-2CB5-4A34-B7C2-F2F4A21648AC}">
      <dsp:nvSpPr>
        <dsp:cNvPr id="0" name=""/>
        <dsp:cNvSpPr/>
      </dsp:nvSpPr>
      <dsp:spPr>
        <a:xfrm>
          <a:off x="1930260" y="1079438"/>
          <a:ext cx="414629" cy="414629"/>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B0DAAAF-3235-4A19-8CE9-ABCFF4466116}">
      <dsp:nvSpPr>
        <dsp:cNvPr id="0" name=""/>
        <dsp:cNvSpPr/>
      </dsp:nvSpPr>
      <dsp:spPr>
        <a:xfrm rot="10800000">
          <a:off x="2137574" y="1617837"/>
          <a:ext cx="8074955" cy="414629"/>
        </a:xfrm>
        <a:prstGeom prst="homePlat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40" tIns="45720" rIns="85344" bIns="45720" numCol="1" spcCol="1270" anchor="ctr" anchorCtr="0">
          <a:noAutofit/>
        </a:bodyPr>
        <a:lstStyle/>
        <a:p>
          <a:pPr lvl="0" algn="ctr" defTabSz="533400" rtl="0">
            <a:lnSpc>
              <a:spcPct val="90000"/>
            </a:lnSpc>
            <a:spcBef>
              <a:spcPct val="0"/>
            </a:spcBef>
            <a:spcAft>
              <a:spcPct val="35000"/>
            </a:spcAft>
          </a:pPr>
          <a:r>
            <a:rPr lang="cs-CZ" sz="1200" b="1" kern="1200" dirty="0" smtClean="0"/>
            <a:t>Skutečné zapojení energetických sítí v reálném čase (vybudovat schéma a doplnit je stavy spínacích prvků a průchodu </a:t>
          </a:r>
          <a:r>
            <a:rPr lang="cs-CZ" sz="1200" b="1" kern="1200" dirty="0" err="1" smtClean="0"/>
            <a:t>el.veličin</a:t>
          </a:r>
          <a:r>
            <a:rPr lang="cs-CZ" sz="1200" b="1" kern="1200" dirty="0" smtClean="0"/>
            <a:t>)</a:t>
          </a:r>
          <a:endParaRPr lang="cs-CZ" sz="1200" b="1" kern="1200" dirty="0"/>
        </a:p>
      </dsp:txBody>
      <dsp:txXfrm rot="10800000">
        <a:off x="2241231" y="1617837"/>
        <a:ext cx="7971298" cy="414629"/>
      </dsp:txXfrm>
    </dsp:sp>
    <dsp:sp modelId="{EEFF83F8-1287-4E66-91A8-30213FF7615D}">
      <dsp:nvSpPr>
        <dsp:cNvPr id="0" name=""/>
        <dsp:cNvSpPr/>
      </dsp:nvSpPr>
      <dsp:spPr>
        <a:xfrm>
          <a:off x="1930260" y="1617837"/>
          <a:ext cx="414629" cy="414629"/>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6BFEA86-DB8B-4299-BFCF-E45475B30172}">
      <dsp:nvSpPr>
        <dsp:cNvPr id="0" name=""/>
        <dsp:cNvSpPr/>
      </dsp:nvSpPr>
      <dsp:spPr>
        <a:xfrm rot="10800000">
          <a:off x="2137574" y="2156236"/>
          <a:ext cx="8074955" cy="414629"/>
        </a:xfrm>
        <a:prstGeom prst="homePlat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40" tIns="45720" rIns="85344" bIns="45720" numCol="1" spcCol="1270" anchor="ctr" anchorCtr="0">
          <a:noAutofit/>
        </a:bodyPr>
        <a:lstStyle/>
        <a:p>
          <a:pPr lvl="0" algn="ctr" defTabSz="533400" rtl="0">
            <a:lnSpc>
              <a:spcPct val="90000"/>
            </a:lnSpc>
            <a:spcBef>
              <a:spcPct val="0"/>
            </a:spcBef>
            <a:spcAft>
              <a:spcPct val="35000"/>
            </a:spcAft>
          </a:pPr>
          <a:r>
            <a:rPr lang="cs-CZ" sz="1200" b="1" kern="1200" dirty="0" smtClean="0"/>
            <a:t>Zvýšení počtu měření minutových hodnot (navýšení počtu měřených minutových veličin (nebo kratších) (uzlové body, předací místa – podružné měření)</a:t>
          </a:r>
          <a:endParaRPr lang="cs-CZ" sz="1200" b="1" kern="1200" dirty="0"/>
        </a:p>
      </dsp:txBody>
      <dsp:txXfrm rot="10800000">
        <a:off x="2241231" y="2156236"/>
        <a:ext cx="7971298" cy="414629"/>
      </dsp:txXfrm>
    </dsp:sp>
    <dsp:sp modelId="{4DAFDEF4-8F70-4B97-BC98-50D403FA4FC4}">
      <dsp:nvSpPr>
        <dsp:cNvPr id="0" name=""/>
        <dsp:cNvSpPr/>
      </dsp:nvSpPr>
      <dsp:spPr>
        <a:xfrm>
          <a:off x="1930260" y="2156236"/>
          <a:ext cx="414629" cy="414629"/>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09F2993-E4E2-4827-A31C-9A0214C2F3A9}">
      <dsp:nvSpPr>
        <dsp:cNvPr id="0" name=""/>
        <dsp:cNvSpPr/>
      </dsp:nvSpPr>
      <dsp:spPr>
        <a:xfrm rot="10800000">
          <a:off x="2137574" y="2694635"/>
          <a:ext cx="8074955" cy="414629"/>
        </a:xfrm>
        <a:prstGeom prst="homePlat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40" tIns="45720" rIns="85344" bIns="45720" numCol="1" spcCol="1270" anchor="ctr" anchorCtr="0">
          <a:noAutofit/>
        </a:bodyPr>
        <a:lstStyle/>
        <a:p>
          <a:pPr lvl="0" algn="ctr" defTabSz="533400" rtl="0">
            <a:lnSpc>
              <a:spcPct val="90000"/>
            </a:lnSpc>
            <a:spcBef>
              <a:spcPct val="0"/>
            </a:spcBef>
            <a:spcAft>
              <a:spcPct val="35000"/>
            </a:spcAft>
          </a:pPr>
          <a:r>
            <a:rPr lang="cs-CZ" sz="1200" b="1" kern="1200" dirty="0" smtClean="0"/>
            <a:t>Měření kvality elektrické energie v DTS (z elektroměru nebo jiných technických zařízení monitorovat přerušen a odchylky napětí v samostatném modulu kvality)</a:t>
          </a:r>
          <a:endParaRPr lang="cs-CZ" sz="1200" b="1" kern="1200" dirty="0"/>
        </a:p>
      </dsp:txBody>
      <dsp:txXfrm rot="10800000">
        <a:off x="2241231" y="2694635"/>
        <a:ext cx="7971298" cy="414629"/>
      </dsp:txXfrm>
    </dsp:sp>
    <dsp:sp modelId="{8EE89E8A-32C7-4A99-B92E-903FBC2C8F21}">
      <dsp:nvSpPr>
        <dsp:cNvPr id="0" name=""/>
        <dsp:cNvSpPr/>
      </dsp:nvSpPr>
      <dsp:spPr>
        <a:xfrm>
          <a:off x="1930260" y="2694635"/>
          <a:ext cx="414629" cy="414629"/>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EBC6559-B79B-4ECD-AD87-BC7F8D3974E0}">
      <dsp:nvSpPr>
        <dsp:cNvPr id="0" name=""/>
        <dsp:cNvSpPr/>
      </dsp:nvSpPr>
      <dsp:spPr>
        <a:xfrm rot="10800000">
          <a:off x="2137574" y="3233034"/>
          <a:ext cx="8074955" cy="414629"/>
        </a:xfrm>
        <a:prstGeom prst="homePlat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40" tIns="45720" rIns="85344" bIns="45720" numCol="1" spcCol="1270" anchor="ctr" anchorCtr="0">
          <a:noAutofit/>
        </a:bodyPr>
        <a:lstStyle/>
        <a:p>
          <a:pPr lvl="0" algn="ctr" defTabSz="533400" rtl="0">
            <a:lnSpc>
              <a:spcPct val="90000"/>
            </a:lnSpc>
            <a:spcBef>
              <a:spcPct val="0"/>
            </a:spcBef>
            <a:spcAft>
              <a:spcPct val="35000"/>
            </a:spcAft>
          </a:pPr>
          <a:r>
            <a:rPr lang="cs-CZ" sz="1200" b="1" kern="1200" dirty="0" smtClean="0"/>
            <a:t>Zpracování údajů, alarmů a událostí z inteligentního měření (vyčíst z měřáků údaje nad rámec </a:t>
          </a:r>
          <a:r>
            <a:rPr lang="cs-CZ" sz="1200" b="1" kern="1200" dirty="0" err="1" smtClean="0"/>
            <a:t>vyhl</a:t>
          </a:r>
          <a:r>
            <a:rPr lang="cs-CZ" sz="1200" b="1" kern="1200" dirty="0" smtClean="0"/>
            <a:t>. č.82 pro provozní potřeby LDS)</a:t>
          </a:r>
          <a:endParaRPr lang="cs-CZ" sz="1200" b="1" kern="1200" dirty="0"/>
        </a:p>
      </dsp:txBody>
      <dsp:txXfrm rot="10800000">
        <a:off x="2241231" y="3233034"/>
        <a:ext cx="7971298" cy="414629"/>
      </dsp:txXfrm>
    </dsp:sp>
    <dsp:sp modelId="{8D040193-835B-4856-99B0-9396C552C615}">
      <dsp:nvSpPr>
        <dsp:cNvPr id="0" name=""/>
        <dsp:cNvSpPr/>
      </dsp:nvSpPr>
      <dsp:spPr>
        <a:xfrm>
          <a:off x="1930260" y="3233034"/>
          <a:ext cx="414629" cy="414629"/>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ADA3B5-F03F-4C5E-87D4-92B2110C8947}">
      <dsp:nvSpPr>
        <dsp:cNvPr id="0" name=""/>
        <dsp:cNvSpPr/>
      </dsp:nvSpPr>
      <dsp:spPr>
        <a:xfrm rot="10800000">
          <a:off x="2137574" y="3771433"/>
          <a:ext cx="8074955" cy="414629"/>
        </a:xfrm>
        <a:prstGeom prst="homePlat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40" tIns="45720" rIns="85344" bIns="45720" numCol="1" spcCol="1270" anchor="ctr" anchorCtr="0">
          <a:noAutofit/>
        </a:bodyPr>
        <a:lstStyle/>
        <a:p>
          <a:pPr lvl="0" algn="ctr" defTabSz="533400" rtl="0">
            <a:lnSpc>
              <a:spcPct val="90000"/>
            </a:lnSpc>
            <a:spcBef>
              <a:spcPct val="0"/>
            </a:spcBef>
            <a:spcAft>
              <a:spcPct val="35000"/>
            </a:spcAft>
          </a:pPr>
          <a:r>
            <a:rPr lang="cs-CZ" sz="1200" b="1" kern="1200" smtClean="0"/>
            <a:t>Multiutilitní dispečink </a:t>
          </a:r>
          <a:endParaRPr lang="cs-CZ" sz="1200" b="1" kern="1200"/>
        </a:p>
      </dsp:txBody>
      <dsp:txXfrm rot="10800000">
        <a:off x="2241231" y="3771433"/>
        <a:ext cx="7971298" cy="414629"/>
      </dsp:txXfrm>
    </dsp:sp>
    <dsp:sp modelId="{3BA6250A-D6F8-4C8A-B0B8-73C367A959D4}">
      <dsp:nvSpPr>
        <dsp:cNvPr id="0" name=""/>
        <dsp:cNvSpPr/>
      </dsp:nvSpPr>
      <dsp:spPr>
        <a:xfrm>
          <a:off x="1930260" y="3771433"/>
          <a:ext cx="414629" cy="414629"/>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0B548CF-93F2-4BA8-AFC8-080FF810091E}">
      <dsp:nvSpPr>
        <dsp:cNvPr id="0" name=""/>
        <dsp:cNvSpPr/>
      </dsp:nvSpPr>
      <dsp:spPr>
        <a:xfrm rot="10800000">
          <a:off x="2137574" y="4309833"/>
          <a:ext cx="8074955" cy="414629"/>
        </a:xfrm>
        <a:prstGeom prst="homePlat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40" tIns="45720" rIns="85344" bIns="45720" numCol="1" spcCol="1270" anchor="ctr" anchorCtr="0">
          <a:noAutofit/>
        </a:bodyPr>
        <a:lstStyle/>
        <a:p>
          <a:pPr lvl="0" algn="ctr" defTabSz="533400" rtl="0">
            <a:lnSpc>
              <a:spcPct val="90000"/>
            </a:lnSpc>
            <a:spcBef>
              <a:spcPct val="0"/>
            </a:spcBef>
            <a:spcAft>
              <a:spcPct val="35000"/>
            </a:spcAft>
          </a:pPr>
          <a:r>
            <a:rPr lang="cs-CZ" sz="1200" b="1" kern="1200" dirty="0" smtClean="0"/>
            <a:t>Vlastní predikce spotřeby a výroby (vlastní model dlouhodobý, krátkodobý, v rekci na aktuální podmínky)</a:t>
          </a:r>
          <a:endParaRPr lang="cs-CZ" sz="1200" b="1" kern="1200" dirty="0"/>
        </a:p>
      </dsp:txBody>
      <dsp:txXfrm rot="10800000">
        <a:off x="2241231" y="4309833"/>
        <a:ext cx="7971298" cy="414629"/>
      </dsp:txXfrm>
    </dsp:sp>
    <dsp:sp modelId="{CDA1560A-84EA-4F49-8A46-5B6DBB00254C}">
      <dsp:nvSpPr>
        <dsp:cNvPr id="0" name=""/>
        <dsp:cNvSpPr/>
      </dsp:nvSpPr>
      <dsp:spPr>
        <a:xfrm>
          <a:off x="1930260" y="4309833"/>
          <a:ext cx="414629" cy="414629"/>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FBCF3E2-3274-4A7F-87C8-F024979B26B6}">
      <dsp:nvSpPr>
        <dsp:cNvPr id="0" name=""/>
        <dsp:cNvSpPr/>
      </dsp:nvSpPr>
      <dsp:spPr>
        <a:xfrm rot="10800000">
          <a:off x="2137574" y="4848232"/>
          <a:ext cx="8074955" cy="414629"/>
        </a:xfrm>
        <a:prstGeom prst="homePlat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40" tIns="45720" rIns="85344" bIns="45720" numCol="1" spcCol="1270" anchor="ctr" anchorCtr="0">
          <a:noAutofit/>
        </a:bodyPr>
        <a:lstStyle/>
        <a:p>
          <a:pPr lvl="0" algn="ctr" defTabSz="533400" rtl="0">
            <a:lnSpc>
              <a:spcPct val="90000"/>
            </a:lnSpc>
            <a:spcBef>
              <a:spcPct val="0"/>
            </a:spcBef>
            <a:spcAft>
              <a:spcPct val="35000"/>
            </a:spcAft>
          </a:pPr>
          <a:r>
            <a:rPr lang="cs-CZ" sz="1200" b="1" kern="1200" dirty="0" smtClean="0"/>
            <a:t>Zpracování technických ztrát z inteligentního měření  (zpracování ztrát z bilancí, monitoring odchylek a obchodních ztrát)</a:t>
          </a:r>
          <a:endParaRPr lang="cs-CZ" sz="1200" b="1" kern="1200" dirty="0"/>
        </a:p>
      </dsp:txBody>
      <dsp:txXfrm rot="10800000">
        <a:off x="2241231" y="4848232"/>
        <a:ext cx="7971298" cy="414629"/>
      </dsp:txXfrm>
    </dsp:sp>
    <dsp:sp modelId="{E6442AB9-73DC-4D96-BF3F-A41C43810E22}">
      <dsp:nvSpPr>
        <dsp:cNvPr id="0" name=""/>
        <dsp:cNvSpPr/>
      </dsp:nvSpPr>
      <dsp:spPr>
        <a:xfrm>
          <a:off x="1930260" y="4848232"/>
          <a:ext cx="414629" cy="414629"/>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BFB1528-E90A-4ADA-837B-3815333D127E}">
      <dsp:nvSpPr>
        <dsp:cNvPr id="0" name=""/>
        <dsp:cNvSpPr/>
      </dsp:nvSpPr>
      <dsp:spPr>
        <a:xfrm rot="10800000">
          <a:off x="2137574" y="5386631"/>
          <a:ext cx="8074955" cy="414629"/>
        </a:xfrm>
        <a:prstGeom prst="homePlat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40" tIns="45720" rIns="85344" bIns="45720" numCol="1" spcCol="1270" anchor="ctr" anchorCtr="0">
          <a:noAutofit/>
        </a:bodyPr>
        <a:lstStyle/>
        <a:p>
          <a:pPr lvl="0" algn="ctr" defTabSz="533400" rtl="0">
            <a:lnSpc>
              <a:spcPct val="90000"/>
            </a:lnSpc>
            <a:spcBef>
              <a:spcPct val="0"/>
            </a:spcBef>
            <a:spcAft>
              <a:spcPct val="35000"/>
            </a:spcAft>
          </a:pPr>
          <a:r>
            <a:rPr lang="cs-CZ" sz="1200" b="1" kern="1200" dirty="0" smtClean="0"/>
            <a:t>Snížení přetoků jalového výkonu do nadřazené soustavy (zpracování dat na rozhraní a kompenzaci nebo jiným ovlivněním hodnoty </a:t>
          </a:r>
          <a:r>
            <a:rPr lang="cs-CZ" sz="1200" b="1" kern="1200" dirty="0" err="1" smtClean="0"/>
            <a:t>jal.výkonu</a:t>
          </a:r>
          <a:r>
            <a:rPr lang="cs-CZ" sz="1200" b="1" kern="1200" dirty="0" smtClean="0"/>
            <a:t> – výrobou)</a:t>
          </a:r>
          <a:endParaRPr lang="cs-CZ" sz="1200" b="1" kern="1200" dirty="0"/>
        </a:p>
      </dsp:txBody>
      <dsp:txXfrm rot="10800000">
        <a:off x="2241231" y="5386631"/>
        <a:ext cx="7971298" cy="414629"/>
      </dsp:txXfrm>
    </dsp:sp>
    <dsp:sp modelId="{15C03554-A696-48E1-AC37-A14E592538EA}">
      <dsp:nvSpPr>
        <dsp:cNvPr id="0" name=""/>
        <dsp:cNvSpPr/>
      </dsp:nvSpPr>
      <dsp:spPr>
        <a:xfrm>
          <a:off x="1930260" y="5386631"/>
          <a:ext cx="414629" cy="414629"/>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cs-CZ" smtClean="0"/>
              <a:t>Produkty VEN</a:t>
            </a:r>
            <a:endParaRPr lang="cs-CZ"/>
          </a:p>
        </p:txBody>
      </p:sp>
      <p:sp>
        <p:nvSpPr>
          <p:cNvPr id="3" name="Zástupný symbol pro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82A192E-BA15-4056-BCA9-093E6C89943F}" type="datetimeFigureOut">
              <a:rPr lang="cs-CZ" smtClean="0"/>
              <a:t>30.11.2016</a:t>
            </a:fld>
            <a:endParaRPr lang="cs-CZ"/>
          </a:p>
        </p:txBody>
      </p:sp>
      <p:sp>
        <p:nvSpPr>
          <p:cNvPr id="4" name="Zástupný symbol pro zápatí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97444C2-275C-409A-B4AA-E547AC41333F}" type="slidenum">
              <a:rPr lang="cs-CZ" smtClean="0"/>
              <a:t>‹#›</a:t>
            </a:fld>
            <a:endParaRPr lang="cs-CZ"/>
          </a:p>
        </p:txBody>
      </p:sp>
    </p:spTree>
    <p:extLst>
      <p:ext uri="{BB962C8B-B14F-4D97-AF65-F5344CB8AC3E}">
        <p14:creationId xmlns:p14="http://schemas.microsoft.com/office/powerpoint/2010/main" val="88698399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cs-CZ" smtClean="0"/>
              <a:t>Produkty VEN</a:t>
            </a:r>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9422B7-7019-493C-A2F3-18D7CB820A20}" type="datetimeFigureOut">
              <a:rPr lang="cs-CZ" smtClean="0"/>
              <a:t>30.11.2016</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13572C-4D1A-408E-A2FA-BFD8533B3369}" type="slidenum">
              <a:rPr lang="cs-CZ" smtClean="0"/>
              <a:t>‹#›</a:t>
            </a:fld>
            <a:endParaRPr lang="cs-CZ"/>
          </a:p>
        </p:txBody>
      </p:sp>
    </p:spTree>
    <p:extLst>
      <p:ext uri="{BB962C8B-B14F-4D97-AF65-F5344CB8AC3E}">
        <p14:creationId xmlns:p14="http://schemas.microsoft.com/office/powerpoint/2010/main" val="848268488"/>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cs-CZ" smtClean="0"/>
              <a:t>Kliknutím lze upravit styl.</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11/30/2016</a:t>
            </a:fld>
            <a:endParaRPr lang="en-US" dirty="0"/>
          </a:p>
        </p:txBody>
      </p:sp>
      <p:sp>
        <p:nvSpPr>
          <p:cNvPr id="5" name="Footer Placeholder 4"/>
          <p:cNvSpPr>
            <a:spLocks noGrp="1"/>
          </p:cNvSpPr>
          <p:nvPr>
            <p:ph type="ftr" sz="quarter" idx="11"/>
          </p:nvPr>
        </p:nvSpPr>
        <p:spPr>
          <a:xfrm>
            <a:off x="194168" y="6050071"/>
            <a:ext cx="1549785" cy="380891"/>
          </a:xfrm>
        </p:spPr>
        <p:txBody>
          <a:bodyPr/>
          <a:lstStyle>
            <a:lvl1pPr>
              <a:defRPr b="1">
                <a:effectLst>
                  <a:outerShdw blurRad="50800" dist="38100" algn="l" rotWithShape="0">
                    <a:prstClr val="black">
                      <a:alpha val="40000"/>
                    </a:prstClr>
                  </a:outerShdw>
                </a:effectLst>
                <a:latin typeface="Arial" panose="020B0604020202020204" pitchFamily="34" charset="0"/>
                <a:cs typeface="Arial" panose="020B0604020202020204" pitchFamily="34" charset="0"/>
              </a:defRPr>
            </a:lvl1pPr>
          </a:lstStyle>
          <a:p>
            <a:r>
              <a:rPr lang="cs-CZ" dirty="0" smtClean="0"/>
              <a:t>Project Management</a:t>
            </a:r>
          </a:p>
          <a:p>
            <a:r>
              <a:rPr lang="cs-CZ" dirty="0" smtClean="0"/>
              <a:t>     And </a:t>
            </a:r>
            <a:r>
              <a:rPr lang="cs-CZ" dirty="0" err="1" smtClean="0"/>
              <a:t>Consultancy</a:t>
            </a:r>
            <a:r>
              <a:rPr lang="cs-CZ" dirty="0" smtClean="0"/>
              <a:t> </a:t>
            </a:r>
            <a:endParaRPr lang="en-US" dirty="0"/>
          </a:p>
        </p:txBody>
      </p:sp>
      <p:sp>
        <p:nvSpPr>
          <p:cNvPr id="6" name="Slide Number Placeholder 5"/>
          <p:cNvSpPr>
            <a:spLocks noGrp="1"/>
          </p:cNvSpPr>
          <p:nvPr>
            <p:ph type="sldNum" sz="quarter" idx="12"/>
          </p:nvPr>
        </p:nvSpPr>
        <p:spPr>
          <a:xfrm>
            <a:off x="546100" y="5500002"/>
            <a:ext cx="698543" cy="365125"/>
          </a:xfrm>
        </p:spPr>
        <p:txBody>
          <a:bodyPr/>
          <a:lstStyle>
            <a:lvl1pPr>
              <a:defRPr sz="1200" b="1">
                <a:effectLst>
                  <a:outerShdw blurRad="50800" dist="38100" algn="l" rotWithShape="0">
                    <a:prstClr val="black">
                      <a:alpha val="40000"/>
                    </a:prstClr>
                  </a:outerShdw>
                </a:effectLst>
                <a:latin typeface="Arial" panose="020B0604020202020204" pitchFamily="34" charset="0"/>
                <a:cs typeface="Arial" panose="020B0604020202020204" pitchFamily="34" charset="0"/>
              </a:defRPr>
            </a:lvl1pPr>
          </a:lstStyle>
          <a:p>
            <a:r>
              <a:rPr lang="cs-CZ" dirty="0" smtClean="0"/>
              <a:t>PMAC</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11/30/2016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cs-CZ" smtClean="0"/>
              <a:t>Kliknutím lze upravit styl.</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11/30/2016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cs-CZ" smtClean="0"/>
              <a:t>Kliknutím lze upravit styl.</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11/30/2016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cs-CZ" smtClean="0"/>
              <a:t>Kliknutím lze upravit styl.</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11/30/2016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cs-CZ" smtClean="0"/>
              <a:t>Kliknutím lze upravit styl.</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cs-CZ" smtClean="0"/>
              <a:t>Kliknutím lze upravit styly předlohy textu.</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11/30/2016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cs-CZ" smtClean="0"/>
              <a:t>Kliknutím lze upravit styl.</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cs-CZ" smtClean="0"/>
              <a:t>Kliknutím lze upravit styly předlohy textu.</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11/30/2016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nchor="ct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11/30/2016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11/30/2016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11/30/2016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11/30/2016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cs-CZ" smtClean="0"/>
              <a:t>Kliknutím lze upravit styl.</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11/30/2016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cs-CZ" smtClean="0"/>
              <a:t>Kliknutím lze upravit styl.</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11/30/2016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11/30/2016</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iming>
    <p:tnLst>
      <p:par>
        <p:cTn id="1" dur="indefinite" restart="never" nodeType="tmRoot"/>
      </p:par>
    </p:tnLst>
  </p:timing>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hyperlink" Target="mailto:martin.michek@pmac.cz"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Autofit/>
          </a:bodyPr>
          <a:lstStyle/>
          <a:p>
            <a:pPr algn="ctr"/>
            <a:r>
              <a:rPr lang="cs-CZ" sz="4800" b="1" dirty="0" smtClean="0"/>
              <a:t>Operační </a:t>
            </a:r>
            <a:r>
              <a:rPr lang="cs-CZ" sz="4800" b="1" dirty="0" smtClean="0"/>
              <a:t>program </a:t>
            </a:r>
            <a:r>
              <a:rPr lang="cs-CZ" sz="4800" b="1" dirty="0" smtClean="0"/>
              <a:t>pro podnikání a inovace zaměřené na provozovatele LDS</a:t>
            </a:r>
            <a:r>
              <a:rPr lang="cs-CZ" sz="4400" b="1" dirty="0" smtClean="0"/>
              <a:t> </a:t>
            </a:r>
            <a:endParaRPr lang="cs-CZ" altLang="cs-CZ" sz="4400" b="1" dirty="0"/>
          </a:p>
        </p:txBody>
      </p:sp>
      <p:sp>
        <p:nvSpPr>
          <p:cNvPr id="4" name="Podnadpis 3"/>
          <p:cNvSpPr>
            <a:spLocks noGrp="1"/>
          </p:cNvSpPr>
          <p:nvPr>
            <p:ph type="subTitle" idx="1"/>
          </p:nvPr>
        </p:nvSpPr>
        <p:spPr>
          <a:xfrm>
            <a:off x="3303522" y="4068795"/>
            <a:ext cx="7184536" cy="1388534"/>
          </a:xfrm>
        </p:spPr>
        <p:txBody>
          <a:bodyPr>
            <a:normAutofit/>
          </a:bodyPr>
          <a:lstStyle/>
          <a:p>
            <a:pPr algn="l"/>
            <a:r>
              <a:rPr lang="cs-CZ" sz="2000" dirty="0" smtClean="0"/>
              <a:t>  </a:t>
            </a:r>
            <a:endParaRPr lang="cs-CZ" sz="2000" dirty="0"/>
          </a:p>
        </p:txBody>
      </p:sp>
      <p:sp>
        <p:nvSpPr>
          <p:cNvPr id="7" name="Slide Number Placeholder 5"/>
          <p:cNvSpPr>
            <a:spLocks noGrp="1"/>
          </p:cNvSpPr>
          <p:nvPr>
            <p:ph type="sldNum" sz="quarter" idx="12"/>
          </p:nvPr>
        </p:nvSpPr>
        <p:spPr>
          <a:xfrm>
            <a:off x="634235" y="5618662"/>
            <a:ext cx="698543" cy="365125"/>
          </a:xfrm>
        </p:spPr>
        <p:txBody>
          <a:bodyPr/>
          <a:lstStyle>
            <a:lvl1pPr>
              <a:defRPr sz="1200" b="1">
                <a:effectLst>
                  <a:outerShdw blurRad="50800" dist="38100" algn="l" rotWithShape="0">
                    <a:prstClr val="black">
                      <a:alpha val="40000"/>
                    </a:prstClr>
                  </a:outerShdw>
                </a:effectLst>
                <a:latin typeface="Arial" panose="020B0604020202020204" pitchFamily="34" charset="0"/>
                <a:cs typeface="Arial" panose="020B0604020202020204" pitchFamily="34" charset="0"/>
              </a:defRPr>
            </a:lvl1pPr>
          </a:lstStyle>
          <a:p>
            <a:r>
              <a:rPr lang="cs-CZ" dirty="0" smtClean="0"/>
              <a:t>PMAC</a:t>
            </a:r>
            <a:endParaRPr lang="en-US" dirty="0"/>
          </a:p>
        </p:txBody>
      </p:sp>
      <p:sp>
        <p:nvSpPr>
          <p:cNvPr id="6" name="Podnadpis 2"/>
          <p:cNvSpPr txBox="1">
            <a:spLocks/>
          </p:cNvSpPr>
          <p:nvPr/>
        </p:nvSpPr>
        <p:spPr>
          <a:xfrm>
            <a:off x="5090483" y="5501217"/>
            <a:ext cx="2125229" cy="882680"/>
          </a:xfrm>
          <a:prstGeom prst="rect">
            <a:avLst/>
          </a:prstGeom>
        </p:spPr>
        <p:txBody>
          <a:bodyPr vert="horz" lIns="91440" tIns="45720" rIns="91440" bIns="45720"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r>
              <a:rPr lang="cs-CZ" sz="1800" dirty="0" smtClean="0">
                <a:latin typeface="Arial" panose="020B0604020202020204" pitchFamily="34" charset="0"/>
                <a:cs typeface="Arial" panose="020B0604020202020204" pitchFamily="34" charset="0"/>
              </a:rPr>
              <a:t>11/2016</a:t>
            </a:r>
          </a:p>
          <a:p>
            <a:pPr algn="l"/>
            <a:r>
              <a:rPr lang="cs-CZ" sz="1800" dirty="0" smtClean="0">
                <a:latin typeface="Arial" panose="020B0604020202020204" pitchFamily="34" charset="0"/>
                <a:cs typeface="Arial" panose="020B0604020202020204" pitchFamily="34" charset="0"/>
              </a:rPr>
              <a:t>Ing. Martin Michek</a:t>
            </a:r>
          </a:p>
          <a:p>
            <a:endParaRPr lang="cs-CZ" dirty="0"/>
          </a:p>
        </p:txBody>
      </p:sp>
      <p:sp>
        <p:nvSpPr>
          <p:cNvPr id="5" name="Obdélník 4"/>
          <p:cNvSpPr/>
          <p:nvPr/>
        </p:nvSpPr>
        <p:spPr>
          <a:xfrm>
            <a:off x="437003" y="5983787"/>
            <a:ext cx="1435865" cy="400110"/>
          </a:xfrm>
          <a:prstGeom prst="rect">
            <a:avLst/>
          </a:prstGeom>
        </p:spPr>
        <p:txBody>
          <a:bodyPr wrap="square">
            <a:spAutoFit/>
          </a:bodyPr>
          <a:lstStyle/>
          <a:p>
            <a:r>
              <a:rPr lang="cs-CZ" sz="1000" i="1" dirty="0">
                <a:latin typeface="Arial" panose="020B0604020202020204" pitchFamily="34" charset="0"/>
                <a:cs typeface="Arial" panose="020B0604020202020204" pitchFamily="34" charset="0"/>
              </a:rPr>
              <a:t>Project Management</a:t>
            </a:r>
          </a:p>
          <a:p>
            <a:r>
              <a:rPr lang="cs-CZ" sz="1000" i="1" dirty="0">
                <a:latin typeface="Arial" panose="020B0604020202020204" pitchFamily="34" charset="0"/>
                <a:cs typeface="Arial" panose="020B0604020202020204" pitchFamily="34" charset="0"/>
              </a:rPr>
              <a:t>    </a:t>
            </a:r>
            <a:r>
              <a:rPr lang="cs-CZ" sz="1000" i="1" dirty="0" smtClean="0">
                <a:latin typeface="Arial" panose="020B0604020202020204" pitchFamily="34" charset="0"/>
                <a:cs typeface="Arial" panose="020B0604020202020204" pitchFamily="34" charset="0"/>
              </a:rPr>
              <a:t>And Consulting</a:t>
            </a:r>
            <a:endParaRPr lang="en-US" sz="1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05251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19211" y="-177800"/>
            <a:ext cx="10018713" cy="1752599"/>
          </a:xfrm>
        </p:spPr>
        <p:txBody>
          <a:bodyPr/>
          <a:lstStyle/>
          <a:p>
            <a:r>
              <a:rPr lang="cs-CZ" dirty="0" smtClean="0"/>
              <a:t>Program OPPIK</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933233045"/>
              </p:ext>
            </p:extLst>
          </p:nvPr>
        </p:nvGraphicFramePr>
        <p:xfrm>
          <a:off x="-242890" y="1193799"/>
          <a:ext cx="13450890" cy="54483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9798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09" y="139700"/>
            <a:ext cx="10018713" cy="1752599"/>
          </a:xfrm>
        </p:spPr>
        <p:txBody>
          <a:bodyPr>
            <a:normAutofit fontScale="90000"/>
          </a:bodyPr>
          <a:lstStyle/>
          <a:p>
            <a:r>
              <a:rPr lang="cs-CZ" b="1" dirty="0"/>
              <a:t>V rámci programu OPPIK výzvy Smart Grid pro LDS Vám nabízíme spolupráci při:</a:t>
            </a:r>
            <a:r>
              <a:rPr lang="cs-CZ" dirty="0"/>
              <a:t/>
            </a:r>
            <a:br>
              <a:rPr lang="cs-CZ" dirty="0"/>
            </a:b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521739745"/>
              </p:ext>
            </p:extLst>
          </p:nvPr>
        </p:nvGraphicFramePr>
        <p:xfrm>
          <a:off x="1484308" y="2133599"/>
          <a:ext cx="10018713" cy="36068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76684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22411" y="127001"/>
            <a:ext cx="10018713" cy="1752599"/>
          </a:xfrm>
        </p:spPr>
        <p:txBody>
          <a:bodyPr>
            <a:normAutofit fontScale="90000"/>
          </a:bodyPr>
          <a:lstStyle/>
          <a:p>
            <a:r>
              <a:rPr lang="cs-CZ" b="1" dirty="0"/>
              <a:t>Podklady </a:t>
            </a:r>
            <a:r>
              <a:rPr lang="cs-CZ" b="1" dirty="0" smtClean="0"/>
              <a:t>pro </a:t>
            </a:r>
            <a:r>
              <a:rPr lang="cs-CZ" b="1" dirty="0"/>
              <a:t>zpracování </a:t>
            </a:r>
            <a:r>
              <a:rPr lang="cs-CZ" b="1" dirty="0" smtClean="0"/>
              <a:t/>
            </a:r>
            <a:br>
              <a:rPr lang="cs-CZ" b="1" dirty="0" smtClean="0"/>
            </a:br>
            <a:r>
              <a:rPr lang="cs-CZ" b="1" dirty="0" smtClean="0"/>
              <a:t>Studie </a:t>
            </a:r>
            <a:r>
              <a:rPr lang="cs-CZ" b="1" dirty="0"/>
              <a:t>proveditelnosti projektu </a:t>
            </a:r>
            <a:r>
              <a:rPr lang="cs-CZ" dirty="0"/>
              <a:t/>
            </a:r>
            <a:br>
              <a:rPr lang="cs-CZ" dirty="0"/>
            </a:b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655013270"/>
              </p:ext>
            </p:extLst>
          </p:nvPr>
        </p:nvGraphicFramePr>
        <p:xfrm>
          <a:off x="2195510" y="1346200"/>
          <a:ext cx="9590090" cy="5397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8556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70011" y="203200"/>
            <a:ext cx="10018713" cy="1752599"/>
          </a:xfrm>
        </p:spPr>
        <p:txBody>
          <a:bodyPr>
            <a:normAutofit/>
          </a:bodyPr>
          <a:lstStyle/>
          <a:p>
            <a:r>
              <a:rPr lang="cs-CZ" b="1" dirty="0"/>
              <a:t>Podklady pro zpracování </a:t>
            </a:r>
            <a:br>
              <a:rPr lang="cs-CZ" b="1" dirty="0"/>
            </a:br>
            <a:r>
              <a:rPr lang="cs-CZ" b="1" dirty="0" smtClean="0"/>
              <a:t>Ekologické studie</a:t>
            </a:r>
            <a:endParaRPr lang="cs-CZ" dirty="0"/>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2739743166"/>
              </p:ext>
            </p:extLst>
          </p:nvPr>
        </p:nvGraphicFramePr>
        <p:xfrm>
          <a:off x="2754310" y="2222499"/>
          <a:ext cx="7456489" cy="43434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0197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8611" y="-419100"/>
            <a:ext cx="10018713" cy="1752599"/>
          </a:xfrm>
        </p:spPr>
        <p:txBody>
          <a:bodyPr/>
          <a:lstStyle/>
          <a:p>
            <a:r>
              <a:rPr lang="cs-CZ" dirty="0" smtClean="0"/>
              <a:t>Předpokládaný rozsah projektu SG LDS</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14388577"/>
              </p:ext>
            </p:extLst>
          </p:nvPr>
        </p:nvGraphicFramePr>
        <p:xfrm>
          <a:off x="646110" y="838199"/>
          <a:ext cx="12142790" cy="58039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1758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437003" y="5983787"/>
            <a:ext cx="1435865" cy="400110"/>
          </a:xfrm>
          <a:prstGeom prst="rect">
            <a:avLst/>
          </a:prstGeom>
        </p:spPr>
        <p:txBody>
          <a:bodyPr wrap="square">
            <a:spAutoFit/>
          </a:bodyPr>
          <a:lstStyle/>
          <a:p>
            <a:r>
              <a:rPr lang="cs-CZ" sz="1000" i="1" dirty="0">
                <a:latin typeface="Arial" panose="020B0604020202020204" pitchFamily="34" charset="0"/>
                <a:cs typeface="Arial" panose="020B0604020202020204" pitchFamily="34" charset="0"/>
              </a:rPr>
              <a:t>Project Management</a:t>
            </a:r>
          </a:p>
          <a:p>
            <a:r>
              <a:rPr lang="cs-CZ" sz="1000" i="1" dirty="0">
                <a:latin typeface="Arial" panose="020B0604020202020204" pitchFamily="34" charset="0"/>
                <a:cs typeface="Arial" panose="020B0604020202020204" pitchFamily="34" charset="0"/>
              </a:rPr>
              <a:t>    </a:t>
            </a:r>
            <a:r>
              <a:rPr lang="cs-CZ" sz="1000" i="1" dirty="0" smtClean="0">
                <a:latin typeface="Arial" panose="020B0604020202020204" pitchFamily="34" charset="0"/>
                <a:cs typeface="Arial" panose="020B0604020202020204" pitchFamily="34" charset="0"/>
              </a:rPr>
              <a:t>And Consulting</a:t>
            </a:r>
            <a:endParaRPr lang="en-US" sz="1000" i="1" dirty="0">
              <a:latin typeface="Arial" panose="020B0604020202020204" pitchFamily="34" charset="0"/>
              <a:cs typeface="Arial" panose="020B0604020202020204" pitchFamily="34" charset="0"/>
            </a:endParaRPr>
          </a:p>
        </p:txBody>
      </p:sp>
      <p:sp>
        <p:nvSpPr>
          <p:cNvPr id="7" name="Slide Number Placeholder 5"/>
          <p:cNvSpPr>
            <a:spLocks noGrp="1"/>
          </p:cNvSpPr>
          <p:nvPr>
            <p:ph type="sldNum" sz="quarter" idx="12"/>
          </p:nvPr>
        </p:nvSpPr>
        <p:spPr>
          <a:xfrm>
            <a:off x="634235" y="5618662"/>
            <a:ext cx="698543" cy="365125"/>
          </a:xfrm>
        </p:spPr>
        <p:txBody>
          <a:bodyPr/>
          <a:lstStyle>
            <a:lvl1pPr>
              <a:defRPr sz="1200" b="1">
                <a:effectLst>
                  <a:outerShdw blurRad="50800" dist="38100" algn="l" rotWithShape="0">
                    <a:prstClr val="black">
                      <a:alpha val="40000"/>
                    </a:prstClr>
                  </a:outerShdw>
                </a:effectLst>
                <a:latin typeface="Arial" panose="020B0604020202020204" pitchFamily="34" charset="0"/>
                <a:cs typeface="Arial" panose="020B0604020202020204" pitchFamily="34" charset="0"/>
              </a:defRPr>
            </a:lvl1pPr>
          </a:lstStyle>
          <a:p>
            <a:r>
              <a:rPr lang="cs-CZ" dirty="0" smtClean="0"/>
              <a:t>PMAC</a:t>
            </a:r>
            <a:endParaRPr lang="en-US" dirty="0"/>
          </a:p>
        </p:txBody>
      </p:sp>
      <p:pic>
        <p:nvPicPr>
          <p:cNvPr id="3" name="Obráze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5722" y="457199"/>
            <a:ext cx="6185177" cy="4641827"/>
          </a:xfrm>
          <a:prstGeom prst="rect">
            <a:avLst/>
          </a:prstGeom>
        </p:spPr>
      </p:pic>
      <p:sp>
        <p:nvSpPr>
          <p:cNvPr id="8" name="Podnadpis 2"/>
          <p:cNvSpPr txBox="1">
            <a:spLocks/>
          </p:cNvSpPr>
          <p:nvPr/>
        </p:nvSpPr>
        <p:spPr>
          <a:xfrm>
            <a:off x="6844534" y="4111920"/>
            <a:ext cx="4166365" cy="2834980"/>
          </a:xfrm>
          <a:prstGeom prst="rect">
            <a:avLst/>
          </a:prstGeom>
        </p:spPr>
        <p:txBody>
          <a:bodyPr vert="horz" lIns="91440" tIns="45720" rIns="91440" bIns="45720" rtlCol="0" anchor="t">
            <a:normAutofit fontScale="70000" lnSpcReduction="20000"/>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r>
              <a:rPr lang="cs-CZ" sz="2500" b="1" i="1" dirty="0" smtClean="0">
                <a:latin typeface="Arial" panose="020B0604020202020204" pitchFamily="34" charset="0"/>
                <a:cs typeface="Arial" panose="020B0604020202020204" pitchFamily="34" charset="0"/>
              </a:rPr>
              <a:t>PMAC, spol. s r.o.</a:t>
            </a:r>
          </a:p>
          <a:p>
            <a:pPr algn="l"/>
            <a:r>
              <a:rPr lang="cs-CZ" sz="2500" b="1" i="1" dirty="0" smtClean="0">
                <a:latin typeface="Arial" panose="020B0604020202020204" pitchFamily="34" charset="0"/>
                <a:cs typeface="Arial" panose="020B0604020202020204" pitchFamily="34" charset="0"/>
              </a:rPr>
              <a:t>Jungmannovo nábřeží  310</a:t>
            </a:r>
          </a:p>
          <a:p>
            <a:pPr algn="l"/>
            <a:r>
              <a:rPr lang="cs-CZ" sz="2500" b="1" i="1" dirty="0" smtClean="0">
                <a:latin typeface="Arial" panose="020B0604020202020204" pitchFamily="34" charset="0"/>
                <a:cs typeface="Arial" panose="020B0604020202020204" pitchFamily="34" charset="0"/>
              </a:rPr>
              <a:t>537 01 Chrudim</a:t>
            </a:r>
          </a:p>
          <a:p>
            <a:pPr algn="l"/>
            <a:endParaRPr lang="cs-CZ" sz="2500" b="1" i="1" dirty="0" smtClean="0">
              <a:latin typeface="Arial" panose="020B0604020202020204" pitchFamily="34" charset="0"/>
              <a:cs typeface="Arial" panose="020B0604020202020204" pitchFamily="34" charset="0"/>
            </a:endParaRPr>
          </a:p>
          <a:p>
            <a:pPr algn="l"/>
            <a:r>
              <a:rPr lang="cs-CZ" sz="2200" b="1" i="1" dirty="0" smtClean="0">
                <a:latin typeface="Arial" panose="020B0604020202020204" pitchFamily="34" charset="0"/>
                <a:cs typeface="Arial" panose="020B0604020202020204" pitchFamily="34" charset="0"/>
              </a:rPr>
              <a:t>Ing.  Martin Michek</a:t>
            </a:r>
          </a:p>
          <a:p>
            <a:pPr algn="l"/>
            <a:r>
              <a:rPr lang="cs-CZ" sz="2200" b="1" i="1" dirty="0" smtClean="0">
                <a:latin typeface="Arial" panose="020B0604020202020204" pitchFamily="34" charset="0"/>
                <a:cs typeface="Arial" panose="020B0604020202020204" pitchFamily="34" charset="0"/>
              </a:rPr>
              <a:t>Mobil: </a:t>
            </a:r>
            <a:r>
              <a:rPr lang="cs-CZ" sz="2200" b="1" i="1" dirty="0">
                <a:latin typeface="Arial" panose="020B0604020202020204" pitchFamily="34" charset="0"/>
                <a:cs typeface="Arial" panose="020B0604020202020204" pitchFamily="34" charset="0"/>
              </a:rPr>
              <a:t>+420 606 640 374</a:t>
            </a:r>
          </a:p>
          <a:p>
            <a:pPr algn="l"/>
            <a:r>
              <a:rPr lang="cs-CZ" sz="2200" b="1" i="1" dirty="0">
                <a:latin typeface="Arial" panose="020B0604020202020204" pitchFamily="34" charset="0"/>
                <a:cs typeface="Arial" panose="020B0604020202020204" pitchFamily="34" charset="0"/>
              </a:rPr>
              <a:t>Email: </a:t>
            </a:r>
            <a:r>
              <a:rPr lang="cs-CZ" sz="2200" b="1" i="1" u="sng" dirty="0" smtClean="0">
                <a:latin typeface="Arial" panose="020B0604020202020204" pitchFamily="34" charset="0"/>
                <a:cs typeface="Arial" panose="020B0604020202020204" pitchFamily="34" charset="0"/>
                <a:hlinkClick r:id="rId3"/>
              </a:rPr>
              <a:t>martin.michek@pmac.cz</a:t>
            </a:r>
            <a:endParaRPr lang="cs-CZ" sz="2200" b="1" i="1" u="sng" dirty="0" smtClean="0">
              <a:latin typeface="Arial" panose="020B0604020202020204" pitchFamily="34" charset="0"/>
              <a:cs typeface="Arial" panose="020B0604020202020204" pitchFamily="34" charset="0"/>
            </a:endParaRPr>
          </a:p>
          <a:p>
            <a:pPr algn="l"/>
            <a:r>
              <a:rPr lang="cs-CZ" sz="2200" b="1" i="1" u="sng" dirty="0" smtClean="0">
                <a:latin typeface="Arial" panose="020B0604020202020204" pitchFamily="34" charset="0"/>
                <a:cs typeface="Arial" panose="020B0604020202020204" pitchFamily="34" charset="0"/>
              </a:rPr>
              <a:t>www.pmac.cz</a:t>
            </a:r>
            <a:endParaRPr lang="cs-CZ" sz="2200" b="1" i="1" dirty="0">
              <a:latin typeface="Arial" panose="020B0604020202020204" pitchFamily="34" charset="0"/>
              <a:cs typeface="Arial" panose="020B0604020202020204" pitchFamily="34" charset="0"/>
            </a:endParaRPr>
          </a:p>
          <a:p>
            <a:pPr algn="l"/>
            <a:endParaRPr lang="cs-CZ" sz="1800" dirty="0" smtClean="0">
              <a:latin typeface="Arial" panose="020B0604020202020204" pitchFamily="34" charset="0"/>
              <a:cs typeface="Arial" panose="020B0604020202020204" pitchFamily="34" charset="0"/>
            </a:endParaRPr>
          </a:p>
          <a:p>
            <a:endParaRPr lang="cs-CZ" dirty="0"/>
          </a:p>
        </p:txBody>
      </p:sp>
    </p:spTree>
    <p:extLst>
      <p:ext uri="{BB962C8B-B14F-4D97-AF65-F5344CB8AC3E}">
        <p14:creationId xmlns:p14="http://schemas.microsoft.com/office/powerpoint/2010/main" val="16519132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xa">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8944</TotalTime>
  <Words>414</Words>
  <Application>Microsoft Office PowerPoint</Application>
  <PresentationFormat>Širokoúhlá obrazovka</PresentationFormat>
  <Paragraphs>67</Paragraphs>
  <Slides>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7</vt:i4>
      </vt:variant>
    </vt:vector>
  </HeadingPairs>
  <TitlesOfParts>
    <vt:vector size="11" baseType="lpstr">
      <vt:lpstr>Arial</vt:lpstr>
      <vt:lpstr>Calibri</vt:lpstr>
      <vt:lpstr>Corbel</vt:lpstr>
      <vt:lpstr>Paralaxa</vt:lpstr>
      <vt:lpstr>Operační program pro podnikání a inovace zaměřené na provozovatele LDS </vt:lpstr>
      <vt:lpstr>Program OPPIK</vt:lpstr>
      <vt:lpstr>V rámci programu OPPIK výzvy Smart Grid pro LDS Vám nabízíme spolupráci při: </vt:lpstr>
      <vt:lpstr>Podklady pro zpracování  Studie proveditelnosti projektu  </vt:lpstr>
      <vt:lpstr>Podklady pro zpracování  Ekologické studie</vt:lpstr>
      <vt:lpstr>Předpokládaný rozsah projektu SG LDS</vt:lpstr>
      <vt:lpstr>Prezentace aplikace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Pokus MyEnergy</dc:title>
  <dc:creator>Martin</dc:creator>
  <cp:lastModifiedBy>Martin</cp:lastModifiedBy>
  <cp:revision>335</cp:revision>
  <dcterms:created xsi:type="dcterms:W3CDTF">2013-12-25T14:06:23Z</dcterms:created>
  <dcterms:modified xsi:type="dcterms:W3CDTF">2016-11-30T05:57:54Z</dcterms:modified>
</cp:coreProperties>
</file>